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58" r:id="rId4"/>
    <p:sldId id="271" r:id="rId5"/>
    <p:sldId id="272" r:id="rId6"/>
    <p:sldId id="261" r:id="rId7"/>
    <p:sldId id="273" r:id="rId8"/>
    <p:sldId id="262" r:id="rId9"/>
    <p:sldId id="263" r:id="rId10"/>
    <p:sldId id="264" r:id="rId11"/>
    <p:sldId id="274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62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A0BD4A-6E57-4C9F-8633-DBDA39B452E2}" type="doc">
      <dgm:prSet loTypeId="urn:microsoft.com/office/officeart/2005/8/layout/hierarchy1" loCatId="hierarchy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24E89279-5E6C-431C-8FAD-C1A4437CCD8C}">
      <dgm:prSet phldrT="[Текст]"/>
      <dgm:spPr/>
      <dgm:t>
        <a:bodyPr/>
        <a:lstStyle/>
        <a:p>
          <a:r>
            <a:rPr lang="ru-RU" dirty="0" smtClean="0"/>
            <a:t>Основные способы получения </a:t>
          </a:r>
          <a:r>
            <a:rPr lang="ru-RU" dirty="0" err="1" smtClean="0"/>
            <a:t>наночастиц</a:t>
          </a:r>
          <a:endParaRPr lang="ru-RU" dirty="0"/>
        </a:p>
      </dgm:t>
    </dgm:pt>
    <dgm:pt modelId="{36A77224-43D2-4843-9A85-F3CEE89FB139}" type="parTrans" cxnId="{EC1F5DEF-6CBE-43E8-82AE-5E43DB58AAF0}">
      <dgm:prSet/>
      <dgm:spPr/>
      <dgm:t>
        <a:bodyPr/>
        <a:lstStyle/>
        <a:p>
          <a:endParaRPr lang="ru-RU"/>
        </a:p>
      </dgm:t>
    </dgm:pt>
    <dgm:pt modelId="{246294D0-9CEC-4CCD-AE4D-A6E2203E97F6}" type="sibTrans" cxnId="{EC1F5DEF-6CBE-43E8-82AE-5E43DB58AAF0}">
      <dgm:prSet/>
      <dgm:spPr/>
      <dgm:t>
        <a:bodyPr/>
        <a:lstStyle/>
        <a:p>
          <a:endParaRPr lang="ru-RU"/>
        </a:p>
      </dgm:t>
    </dgm:pt>
    <dgm:pt modelId="{64AAAA05-9CBC-4D50-A241-35BD0888F2CE}">
      <dgm:prSet phldrT="[Текст]"/>
      <dgm:spPr/>
      <dgm:t>
        <a:bodyPr/>
        <a:lstStyle/>
        <a:p>
          <a:r>
            <a:rPr lang="ru-RU" dirty="0" smtClean="0"/>
            <a:t>диспергирование</a:t>
          </a:r>
          <a:endParaRPr lang="ru-RU" dirty="0"/>
        </a:p>
      </dgm:t>
    </dgm:pt>
    <dgm:pt modelId="{C7D15676-C5EF-4A15-A8BB-014E62597722}" type="parTrans" cxnId="{20870171-3E9A-4A40-8E7A-F8DADD8E73BF}">
      <dgm:prSet/>
      <dgm:spPr/>
      <dgm:t>
        <a:bodyPr/>
        <a:lstStyle/>
        <a:p>
          <a:endParaRPr lang="ru-RU"/>
        </a:p>
      </dgm:t>
    </dgm:pt>
    <dgm:pt modelId="{CE95EBE8-2ADC-4BD0-96F1-9C85532499E5}" type="sibTrans" cxnId="{20870171-3E9A-4A40-8E7A-F8DADD8E73BF}">
      <dgm:prSet/>
      <dgm:spPr/>
      <dgm:t>
        <a:bodyPr/>
        <a:lstStyle/>
        <a:p>
          <a:endParaRPr lang="ru-RU"/>
        </a:p>
      </dgm:t>
    </dgm:pt>
    <dgm:pt modelId="{97577AB0-5B39-47B4-923D-3353731A5FEA}">
      <dgm:prSet phldrT="[Текст]"/>
      <dgm:spPr/>
      <dgm:t>
        <a:bodyPr/>
        <a:lstStyle/>
        <a:p>
          <a:r>
            <a:rPr lang="ru-RU" dirty="0" smtClean="0"/>
            <a:t>Механические, физические, ультразвуковые, электроискровые</a:t>
          </a:r>
          <a:endParaRPr lang="ru-RU" dirty="0"/>
        </a:p>
      </dgm:t>
    </dgm:pt>
    <dgm:pt modelId="{3AF0F592-A7EE-493F-8136-F8C397270551}" type="parTrans" cxnId="{40B38ECE-5834-47E1-AF27-2D4A229CF9BB}">
      <dgm:prSet/>
      <dgm:spPr/>
      <dgm:t>
        <a:bodyPr/>
        <a:lstStyle/>
        <a:p>
          <a:endParaRPr lang="ru-RU"/>
        </a:p>
      </dgm:t>
    </dgm:pt>
    <dgm:pt modelId="{0A85CDC2-0952-429B-B983-24DBDCEED39B}" type="sibTrans" cxnId="{40B38ECE-5834-47E1-AF27-2D4A229CF9BB}">
      <dgm:prSet/>
      <dgm:spPr/>
      <dgm:t>
        <a:bodyPr/>
        <a:lstStyle/>
        <a:p>
          <a:endParaRPr lang="ru-RU"/>
        </a:p>
      </dgm:t>
    </dgm:pt>
    <dgm:pt modelId="{FC26A471-7B37-45D9-B86D-B48B0B658583}">
      <dgm:prSet phldrT="[Текст]"/>
      <dgm:spPr/>
      <dgm:t>
        <a:bodyPr/>
        <a:lstStyle/>
        <a:p>
          <a:r>
            <a:rPr lang="ru-RU" dirty="0" smtClean="0"/>
            <a:t>конденсация</a:t>
          </a:r>
          <a:endParaRPr lang="ru-RU" dirty="0"/>
        </a:p>
      </dgm:t>
    </dgm:pt>
    <dgm:pt modelId="{A0E8DAAF-F808-40EC-B152-4254EC213F6B}" type="parTrans" cxnId="{E62FF15C-5243-429F-917B-E060ECDDC57F}">
      <dgm:prSet/>
      <dgm:spPr/>
      <dgm:t>
        <a:bodyPr/>
        <a:lstStyle/>
        <a:p>
          <a:endParaRPr lang="ru-RU"/>
        </a:p>
      </dgm:t>
    </dgm:pt>
    <dgm:pt modelId="{8492EEE1-B8DD-41D7-94B9-ADC98E35F03B}" type="sibTrans" cxnId="{E62FF15C-5243-429F-917B-E060ECDDC57F}">
      <dgm:prSet/>
      <dgm:spPr/>
      <dgm:t>
        <a:bodyPr/>
        <a:lstStyle/>
        <a:p>
          <a:endParaRPr lang="ru-RU"/>
        </a:p>
      </dgm:t>
    </dgm:pt>
    <dgm:pt modelId="{47A5A2EB-BF5B-41BA-86C8-020518501AFF}">
      <dgm:prSet phldrT="[Текст]"/>
      <dgm:spPr/>
      <dgm:t>
        <a:bodyPr/>
        <a:lstStyle/>
        <a:p>
          <a:r>
            <a:rPr lang="ru-RU" dirty="0" smtClean="0"/>
            <a:t>физическая</a:t>
          </a:r>
          <a:endParaRPr lang="ru-RU" dirty="0"/>
        </a:p>
      </dgm:t>
    </dgm:pt>
    <dgm:pt modelId="{8801EBA6-5D5F-4C37-99DB-7D9F37B4054C}" type="parTrans" cxnId="{2D301A8D-A52C-429E-9AF7-19E44B1612AF}">
      <dgm:prSet/>
      <dgm:spPr/>
      <dgm:t>
        <a:bodyPr/>
        <a:lstStyle/>
        <a:p>
          <a:endParaRPr lang="ru-RU"/>
        </a:p>
      </dgm:t>
    </dgm:pt>
    <dgm:pt modelId="{E093879C-647F-4C6D-8229-7629A9E9B86F}" type="sibTrans" cxnId="{2D301A8D-A52C-429E-9AF7-19E44B1612AF}">
      <dgm:prSet/>
      <dgm:spPr/>
      <dgm:t>
        <a:bodyPr/>
        <a:lstStyle/>
        <a:p>
          <a:endParaRPr lang="ru-RU"/>
        </a:p>
      </dgm:t>
    </dgm:pt>
    <dgm:pt modelId="{2232F183-45F3-49ED-8A92-8386E7508B5F}">
      <dgm:prSet phldrT="[Текст]"/>
      <dgm:spPr/>
      <dgm:t>
        <a:bodyPr/>
        <a:lstStyle/>
        <a:p>
          <a:r>
            <a:rPr lang="ru-RU" dirty="0" smtClean="0"/>
            <a:t>специфические</a:t>
          </a:r>
          <a:endParaRPr lang="ru-RU" dirty="0"/>
        </a:p>
      </dgm:t>
    </dgm:pt>
    <dgm:pt modelId="{82423973-59AE-4D67-9990-9F58EF62FC01}" type="parTrans" cxnId="{00C1F08D-F3AD-4698-B5E2-6FC1883D8D2F}">
      <dgm:prSet/>
      <dgm:spPr/>
      <dgm:t>
        <a:bodyPr/>
        <a:lstStyle/>
        <a:p>
          <a:endParaRPr lang="ru-RU"/>
        </a:p>
      </dgm:t>
    </dgm:pt>
    <dgm:pt modelId="{B6768984-776F-46D0-9B83-A70C2964D996}" type="sibTrans" cxnId="{00C1F08D-F3AD-4698-B5E2-6FC1883D8D2F}">
      <dgm:prSet/>
      <dgm:spPr/>
      <dgm:t>
        <a:bodyPr/>
        <a:lstStyle/>
        <a:p>
          <a:endParaRPr lang="ru-RU"/>
        </a:p>
      </dgm:t>
    </dgm:pt>
    <dgm:pt modelId="{3F45D6AD-7D07-4197-B348-BF33C0B0DFB2}">
      <dgm:prSet phldrT="[Текст]"/>
      <dgm:spPr/>
      <dgm:t>
        <a:bodyPr/>
        <a:lstStyle/>
        <a:p>
          <a:r>
            <a:rPr lang="ru-RU" dirty="0" smtClean="0"/>
            <a:t>комбинированные</a:t>
          </a:r>
          <a:endParaRPr lang="ru-RU" dirty="0"/>
        </a:p>
      </dgm:t>
    </dgm:pt>
    <dgm:pt modelId="{CF7802BF-44D8-49A9-B2D9-F4668398FBF5}" type="parTrans" cxnId="{8A70A36B-DDA5-4A46-AA82-95B6EF8A35A8}">
      <dgm:prSet/>
      <dgm:spPr/>
      <dgm:t>
        <a:bodyPr/>
        <a:lstStyle/>
        <a:p>
          <a:endParaRPr lang="ru-RU"/>
        </a:p>
      </dgm:t>
    </dgm:pt>
    <dgm:pt modelId="{C0A7ABB7-230B-428E-AD64-41367C187DBF}" type="sibTrans" cxnId="{8A70A36B-DDA5-4A46-AA82-95B6EF8A35A8}">
      <dgm:prSet/>
      <dgm:spPr/>
      <dgm:t>
        <a:bodyPr/>
        <a:lstStyle/>
        <a:p>
          <a:endParaRPr lang="ru-RU"/>
        </a:p>
      </dgm:t>
    </dgm:pt>
    <dgm:pt modelId="{CC7631E8-09DF-497F-9540-B32BC9F8DA9B}">
      <dgm:prSet phldrT="[Текст]"/>
      <dgm:spPr/>
      <dgm:t>
        <a:bodyPr/>
        <a:lstStyle/>
        <a:p>
          <a:r>
            <a:rPr lang="ru-RU" dirty="0" smtClean="0"/>
            <a:t>Конденсация, десублимация, кристаллизация,</a:t>
          </a:r>
        </a:p>
        <a:p>
          <a:r>
            <a:rPr lang="ru-RU" dirty="0" smtClean="0"/>
            <a:t>Молекулярные пучки, катодное распыление, ударные волны, низкотемпературная плазма</a:t>
          </a:r>
          <a:endParaRPr lang="ru-RU" dirty="0"/>
        </a:p>
      </dgm:t>
    </dgm:pt>
    <dgm:pt modelId="{F076C600-8669-4878-90F9-774AF9C5A4E7}" type="parTrans" cxnId="{35EC4765-599C-490E-828B-5C521AE76069}">
      <dgm:prSet/>
      <dgm:spPr/>
      <dgm:t>
        <a:bodyPr/>
        <a:lstStyle/>
        <a:p>
          <a:endParaRPr lang="ru-RU"/>
        </a:p>
      </dgm:t>
    </dgm:pt>
    <dgm:pt modelId="{F3A19752-3A9D-417E-925C-780B241B77A5}" type="sibTrans" cxnId="{35EC4765-599C-490E-828B-5C521AE76069}">
      <dgm:prSet/>
      <dgm:spPr/>
      <dgm:t>
        <a:bodyPr/>
        <a:lstStyle/>
        <a:p>
          <a:endParaRPr lang="ru-RU"/>
        </a:p>
      </dgm:t>
    </dgm:pt>
    <dgm:pt modelId="{8C3B3C80-ACCA-4347-A947-53115A1501F7}">
      <dgm:prSet phldrT="[Текст]"/>
      <dgm:spPr/>
      <dgm:t>
        <a:bodyPr/>
        <a:lstStyle/>
        <a:p>
          <a:r>
            <a:rPr lang="ru-RU" dirty="0" smtClean="0"/>
            <a:t>химические</a:t>
          </a:r>
          <a:endParaRPr lang="ru-RU" dirty="0"/>
        </a:p>
      </dgm:t>
    </dgm:pt>
    <dgm:pt modelId="{47AC88D6-69D2-4885-9CE7-3E42AB537A60}" type="parTrans" cxnId="{F9381310-49F5-4E42-9C13-703A6AC3D8F2}">
      <dgm:prSet/>
      <dgm:spPr/>
      <dgm:t>
        <a:bodyPr/>
        <a:lstStyle/>
        <a:p>
          <a:endParaRPr lang="ru-RU"/>
        </a:p>
      </dgm:t>
    </dgm:pt>
    <dgm:pt modelId="{DAF24936-0F08-4F29-8425-2EC94802059C}" type="sibTrans" cxnId="{F9381310-49F5-4E42-9C13-703A6AC3D8F2}">
      <dgm:prSet/>
      <dgm:spPr/>
      <dgm:t>
        <a:bodyPr/>
        <a:lstStyle/>
        <a:p>
          <a:endParaRPr lang="ru-RU"/>
        </a:p>
      </dgm:t>
    </dgm:pt>
    <dgm:pt modelId="{6A1CBCDA-5EB9-4680-B4E8-CF17AA28D530}">
      <dgm:prSet phldrT="[Текст]"/>
      <dgm:spPr/>
      <dgm:t>
        <a:bodyPr/>
        <a:lstStyle/>
        <a:p>
          <a:r>
            <a:rPr lang="ru-RU" dirty="0" smtClean="0"/>
            <a:t>Синтез, пиролиз, восстановление ионов металла, золь-гель переход</a:t>
          </a:r>
          <a:endParaRPr lang="ru-RU" dirty="0"/>
        </a:p>
      </dgm:t>
    </dgm:pt>
    <dgm:pt modelId="{CD5C3E95-8DED-44F1-AA09-2A5740508C1A}" type="parTrans" cxnId="{E071A80A-E836-44B3-9F54-E2317EECC168}">
      <dgm:prSet/>
      <dgm:spPr/>
      <dgm:t>
        <a:bodyPr/>
        <a:lstStyle/>
        <a:p>
          <a:endParaRPr lang="ru-RU"/>
        </a:p>
      </dgm:t>
    </dgm:pt>
    <dgm:pt modelId="{CD5C6087-0E1F-49AF-9458-97357EA7C31D}" type="sibTrans" cxnId="{E071A80A-E836-44B3-9F54-E2317EECC168}">
      <dgm:prSet/>
      <dgm:spPr/>
      <dgm:t>
        <a:bodyPr/>
        <a:lstStyle/>
        <a:p>
          <a:endParaRPr lang="ru-RU"/>
        </a:p>
      </dgm:t>
    </dgm:pt>
    <dgm:pt modelId="{A83968FF-5155-4973-8944-36884F623B24}">
      <dgm:prSet phldrT="[Текст]"/>
      <dgm:spPr/>
      <dgm:t>
        <a:bodyPr/>
        <a:lstStyle/>
        <a:p>
          <a:r>
            <a:rPr lang="ru-RU" dirty="0" smtClean="0"/>
            <a:t>Молекулярное наращивание, механическое воздействие в виде </a:t>
          </a:r>
          <a:r>
            <a:rPr lang="ru-RU" dirty="0" err="1" smtClean="0"/>
            <a:t>микрокапель</a:t>
          </a:r>
          <a:r>
            <a:rPr lang="ru-RU" dirty="0" smtClean="0"/>
            <a:t>, в консолидированном состоянии внутри пористого тела</a:t>
          </a:r>
          <a:endParaRPr lang="ru-RU" dirty="0"/>
        </a:p>
      </dgm:t>
    </dgm:pt>
    <dgm:pt modelId="{CA6F6570-D375-4816-B50E-7DABB8512935}" type="parTrans" cxnId="{B95836FD-3C79-4D21-AB4A-C6D5D11D32EE}">
      <dgm:prSet/>
      <dgm:spPr/>
      <dgm:t>
        <a:bodyPr/>
        <a:lstStyle/>
        <a:p>
          <a:endParaRPr lang="ru-RU"/>
        </a:p>
      </dgm:t>
    </dgm:pt>
    <dgm:pt modelId="{7FCD2A79-52BD-4A93-8B49-F427FA1C3A7D}" type="sibTrans" cxnId="{B95836FD-3C79-4D21-AB4A-C6D5D11D32EE}">
      <dgm:prSet/>
      <dgm:spPr/>
      <dgm:t>
        <a:bodyPr/>
        <a:lstStyle/>
        <a:p>
          <a:endParaRPr lang="ru-RU"/>
        </a:p>
      </dgm:t>
    </dgm:pt>
    <dgm:pt modelId="{6B3FC1A5-E135-4BE2-91E2-3E639A458B76}" type="pres">
      <dgm:prSet presAssocID="{A1A0BD4A-6E57-4C9F-8633-DBDA39B452E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F7C3EBF-F0A7-4E4E-A2B5-E662C5A2817E}" type="pres">
      <dgm:prSet presAssocID="{24E89279-5E6C-431C-8FAD-C1A4437CCD8C}" presName="hierRoot1" presStyleCnt="0"/>
      <dgm:spPr/>
    </dgm:pt>
    <dgm:pt modelId="{FD56AD97-9229-4499-BD99-4C0D6FD56E2C}" type="pres">
      <dgm:prSet presAssocID="{24E89279-5E6C-431C-8FAD-C1A4437CCD8C}" presName="composite" presStyleCnt="0"/>
      <dgm:spPr/>
    </dgm:pt>
    <dgm:pt modelId="{20AC124F-C463-494E-88E7-DAB99C44CCCD}" type="pres">
      <dgm:prSet presAssocID="{24E89279-5E6C-431C-8FAD-C1A4437CCD8C}" presName="background" presStyleLbl="node0" presStyleIdx="0" presStyleCnt="1"/>
      <dgm:spPr/>
    </dgm:pt>
    <dgm:pt modelId="{3034C4BD-80A5-4289-B949-24DD24B51F41}" type="pres">
      <dgm:prSet presAssocID="{24E89279-5E6C-431C-8FAD-C1A4437CCD8C}" presName="text" presStyleLbl="fgAcc0" presStyleIdx="0" presStyleCnt="1" custScaleX="360518" custScaleY="69246" custLinFactNeighborX="-3276" custLinFactNeighborY="-1648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A8BDAD-E081-4764-8CB0-E468B0207D92}" type="pres">
      <dgm:prSet presAssocID="{24E89279-5E6C-431C-8FAD-C1A4437CCD8C}" presName="hierChild2" presStyleCnt="0"/>
      <dgm:spPr/>
    </dgm:pt>
    <dgm:pt modelId="{8740BD6B-040C-4302-BCCE-E03A77590ABE}" type="pres">
      <dgm:prSet presAssocID="{C7D15676-C5EF-4A15-A8BB-014E62597722}" presName="Name10" presStyleLbl="parChTrans1D2" presStyleIdx="0" presStyleCnt="4"/>
      <dgm:spPr/>
      <dgm:t>
        <a:bodyPr/>
        <a:lstStyle/>
        <a:p>
          <a:endParaRPr lang="ru-RU"/>
        </a:p>
      </dgm:t>
    </dgm:pt>
    <dgm:pt modelId="{B3052BA7-EE2E-4A10-82F7-63B079CE29B9}" type="pres">
      <dgm:prSet presAssocID="{64AAAA05-9CBC-4D50-A241-35BD0888F2CE}" presName="hierRoot2" presStyleCnt="0"/>
      <dgm:spPr/>
    </dgm:pt>
    <dgm:pt modelId="{2DA80B49-CD3D-4C4F-801C-4F38220997A5}" type="pres">
      <dgm:prSet presAssocID="{64AAAA05-9CBC-4D50-A241-35BD0888F2CE}" presName="composite2" presStyleCnt="0"/>
      <dgm:spPr/>
    </dgm:pt>
    <dgm:pt modelId="{A0A63767-9EDB-4154-9880-CE9FBE1939AD}" type="pres">
      <dgm:prSet presAssocID="{64AAAA05-9CBC-4D50-A241-35BD0888F2CE}" presName="background2" presStyleLbl="node2" presStyleIdx="0" presStyleCnt="4"/>
      <dgm:spPr/>
    </dgm:pt>
    <dgm:pt modelId="{8E103F6F-AA35-40AD-83E9-E8223ABA09CD}" type="pres">
      <dgm:prSet presAssocID="{64AAAA05-9CBC-4D50-A241-35BD0888F2CE}" presName="text2" presStyleLbl="fgAcc2" presStyleIdx="0" presStyleCnt="4" custScaleX="137225" custScaleY="7949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F2F2E98-BF93-4705-A70A-D8FCF4B997FC}" type="pres">
      <dgm:prSet presAssocID="{64AAAA05-9CBC-4D50-A241-35BD0888F2CE}" presName="hierChild3" presStyleCnt="0"/>
      <dgm:spPr/>
    </dgm:pt>
    <dgm:pt modelId="{14C7855B-0C02-4885-A48D-662E50E91D5F}" type="pres">
      <dgm:prSet presAssocID="{3AF0F592-A7EE-493F-8136-F8C397270551}" presName="Name17" presStyleLbl="parChTrans1D3" presStyleIdx="0" presStyleCnt="4"/>
      <dgm:spPr/>
      <dgm:t>
        <a:bodyPr/>
        <a:lstStyle/>
        <a:p>
          <a:endParaRPr lang="ru-RU"/>
        </a:p>
      </dgm:t>
    </dgm:pt>
    <dgm:pt modelId="{420AE6D9-93FE-44B6-9B08-591D32CCD00E}" type="pres">
      <dgm:prSet presAssocID="{97577AB0-5B39-47B4-923D-3353731A5FEA}" presName="hierRoot3" presStyleCnt="0"/>
      <dgm:spPr/>
    </dgm:pt>
    <dgm:pt modelId="{31C990B3-9E2B-453F-B8DC-E0325752FF0B}" type="pres">
      <dgm:prSet presAssocID="{97577AB0-5B39-47B4-923D-3353731A5FEA}" presName="composite3" presStyleCnt="0"/>
      <dgm:spPr/>
    </dgm:pt>
    <dgm:pt modelId="{B39F466C-9C8F-4C9C-88D3-59C97265A385}" type="pres">
      <dgm:prSet presAssocID="{97577AB0-5B39-47B4-923D-3353731A5FEA}" presName="background3" presStyleLbl="node3" presStyleIdx="0" presStyleCnt="4"/>
      <dgm:spPr/>
    </dgm:pt>
    <dgm:pt modelId="{0918FD62-AE91-4045-A5A4-329DB700A1EE}" type="pres">
      <dgm:prSet presAssocID="{97577AB0-5B39-47B4-923D-3353731A5FEA}" presName="text3" presStyleLbl="fgAcc3" presStyleIdx="0" presStyleCnt="4" custAng="0" custScaleX="145787" custScaleY="129098" custLinFactNeighborX="856" custLinFactNeighborY="372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EF70413-7228-4693-BBC6-37AECA192771}" type="pres">
      <dgm:prSet presAssocID="{97577AB0-5B39-47B4-923D-3353731A5FEA}" presName="hierChild4" presStyleCnt="0"/>
      <dgm:spPr/>
    </dgm:pt>
    <dgm:pt modelId="{2F462895-EDA5-45D7-B9D7-C304E8BEAF89}" type="pres">
      <dgm:prSet presAssocID="{A0E8DAAF-F808-40EC-B152-4254EC213F6B}" presName="Name10" presStyleLbl="parChTrans1D2" presStyleIdx="1" presStyleCnt="4"/>
      <dgm:spPr/>
      <dgm:t>
        <a:bodyPr/>
        <a:lstStyle/>
        <a:p>
          <a:endParaRPr lang="ru-RU"/>
        </a:p>
      </dgm:t>
    </dgm:pt>
    <dgm:pt modelId="{1FD0DB39-B896-4769-8A04-D4659FA1351A}" type="pres">
      <dgm:prSet presAssocID="{FC26A471-7B37-45D9-B86D-B48B0B658583}" presName="hierRoot2" presStyleCnt="0"/>
      <dgm:spPr/>
    </dgm:pt>
    <dgm:pt modelId="{9A1D0B4E-0C83-4461-85B5-B14E24CC47C9}" type="pres">
      <dgm:prSet presAssocID="{FC26A471-7B37-45D9-B86D-B48B0B658583}" presName="composite2" presStyleCnt="0"/>
      <dgm:spPr/>
    </dgm:pt>
    <dgm:pt modelId="{DC8F3931-8BDF-454E-A492-B24DF5034BEC}" type="pres">
      <dgm:prSet presAssocID="{FC26A471-7B37-45D9-B86D-B48B0B658583}" presName="background2" presStyleLbl="node2" presStyleIdx="1" presStyleCnt="4"/>
      <dgm:spPr/>
    </dgm:pt>
    <dgm:pt modelId="{0B50805F-C13C-4AA8-B572-08B915112C35}" type="pres">
      <dgm:prSet presAssocID="{FC26A471-7B37-45D9-B86D-B48B0B658583}" presName="text2" presStyleLbl="fgAcc2" presStyleIdx="1" presStyleCnt="4" custScaleX="138633" custScaleY="94737" custLinFactNeighborX="-21180" custLinFactNeighborY="195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B1665A2-C556-4F66-95B1-B5B78F794450}" type="pres">
      <dgm:prSet presAssocID="{FC26A471-7B37-45D9-B86D-B48B0B658583}" presName="hierChild3" presStyleCnt="0"/>
      <dgm:spPr/>
    </dgm:pt>
    <dgm:pt modelId="{546ED0C8-E59D-4421-99D7-2ECF8CAC9135}" type="pres">
      <dgm:prSet presAssocID="{8801EBA6-5D5F-4C37-99DB-7D9F37B4054C}" presName="Name17" presStyleLbl="parChTrans1D3" presStyleIdx="1" presStyleCnt="4"/>
      <dgm:spPr/>
      <dgm:t>
        <a:bodyPr/>
        <a:lstStyle/>
        <a:p>
          <a:endParaRPr lang="ru-RU"/>
        </a:p>
      </dgm:t>
    </dgm:pt>
    <dgm:pt modelId="{AF4BAFA9-5479-4ECE-997F-9B744DD7A186}" type="pres">
      <dgm:prSet presAssocID="{47A5A2EB-BF5B-41BA-86C8-020518501AFF}" presName="hierRoot3" presStyleCnt="0"/>
      <dgm:spPr/>
    </dgm:pt>
    <dgm:pt modelId="{C780B63F-78E3-4457-A344-B9363051E9D6}" type="pres">
      <dgm:prSet presAssocID="{47A5A2EB-BF5B-41BA-86C8-020518501AFF}" presName="composite3" presStyleCnt="0"/>
      <dgm:spPr/>
    </dgm:pt>
    <dgm:pt modelId="{299504D1-F80B-4775-9CD3-5B143845D544}" type="pres">
      <dgm:prSet presAssocID="{47A5A2EB-BF5B-41BA-86C8-020518501AFF}" presName="background3" presStyleLbl="node3" presStyleIdx="1" presStyleCnt="4"/>
      <dgm:spPr/>
    </dgm:pt>
    <dgm:pt modelId="{C3684CCB-2918-4069-9085-9412B6CFC002}" type="pres">
      <dgm:prSet presAssocID="{47A5A2EB-BF5B-41BA-86C8-020518501AFF}" presName="text3" presStyleLbl="fgAcc3" presStyleIdx="1" presStyleCnt="4" custScaleX="152404" custScaleY="81982" custLinFactNeighborX="-14975" custLinFactNeighborY="317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CDFC78D-8975-47E0-8736-BDEB12E00BAF}" type="pres">
      <dgm:prSet presAssocID="{47A5A2EB-BF5B-41BA-86C8-020518501AFF}" presName="hierChild4" presStyleCnt="0"/>
      <dgm:spPr/>
    </dgm:pt>
    <dgm:pt modelId="{A9C0157B-CA5D-4855-8D08-93D6DE3A035C}" type="pres">
      <dgm:prSet presAssocID="{F076C600-8669-4878-90F9-774AF9C5A4E7}" presName="Name23" presStyleLbl="parChTrans1D4" presStyleIdx="0" presStyleCnt="2"/>
      <dgm:spPr/>
      <dgm:t>
        <a:bodyPr/>
        <a:lstStyle/>
        <a:p>
          <a:endParaRPr lang="ru-RU"/>
        </a:p>
      </dgm:t>
    </dgm:pt>
    <dgm:pt modelId="{71491AB2-2134-48AE-ACC4-779D50EEB162}" type="pres">
      <dgm:prSet presAssocID="{CC7631E8-09DF-497F-9540-B32BC9F8DA9B}" presName="hierRoot4" presStyleCnt="0"/>
      <dgm:spPr/>
    </dgm:pt>
    <dgm:pt modelId="{1AB6E41C-757D-460E-8089-8E935B936060}" type="pres">
      <dgm:prSet presAssocID="{CC7631E8-09DF-497F-9540-B32BC9F8DA9B}" presName="composite4" presStyleCnt="0"/>
      <dgm:spPr/>
    </dgm:pt>
    <dgm:pt modelId="{389FF0A7-FB98-4053-A64D-037FF7239A55}" type="pres">
      <dgm:prSet presAssocID="{CC7631E8-09DF-497F-9540-B32BC9F8DA9B}" presName="background4" presStyleLbl="node4" presStyleIdx="0" presStyleCnt="2"/>
      <dgm:spPr/>
    </dgm:pt>
    <dgm:pt modelId="{C8975752-2B19-4830-9D6F-F6757E36B20E}" type="pres">
      <dgm:prSet presAssocID="{CC7631E8-09DF-497F-9540-B32BC9F8DA9B}" presName="text4" presStyleLbl="fgAcc4" presStyleIdx="0" presStyleCnt="2" custScaleX="156526" custScaleY="211589" custLinFactNeighborX="-7550" custLinFactNeighborY="1814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A4C61D8-AFB3-44F7-8D55-51E0533BE3C7}" type="pres">
      <dgm:prSet presAssocID="{CC7631E8-09DF-497F-9540-B32BC9F8DA9B}" presName="hierChild5" presStyleCnt="0"/>
      <dgm:spPr/>
    </dgm:pt>
    <dgm:pt modelId="{4F74916B-F2ED-4DE0-8565-96C166B016C1}" type="pres">
      <dgm:prSet presAssocID="{82423973-59AE-4D67-9990-9F58EF62FC01}" presName="Name10" presStyleLbl="parChTrans1D2" presStyleIdx="2" presStyleCnt="4"/>
      <dgm:spPr/>
      <dgm:t>
        <a:bodyPr/>
        <a:lstStyle/>
        <a:p>
          <a:endParaRPr lang="ru-RU"/>
        </a:p>
      </dgm:t>
    </dgm:pt>
    <dgm:pt modelId="{E98399DE-7901-4B9E-B712-36C6AFE09D06}" type="pres">
      <dgm:prSet presAssocID="{2232F183-45F3-49ED-8A92-8386E7508B5F}" presName="hierRoot2" presStyleCnt="0"/>
      <dgm:spPr/>
    </dgm:pt>
    <dgm:pt modelId="{32158281-CB28-4D40-A262-4849A4C38A34}" type="pres">
      <dgm:prSet presAssocID="{2232F183-45F3-49ED-8A92-8386E7508B5F}" presName="composite2" presStyleCnt="0"/>
      <dgm:spPr/>
    </dgm:pt>
    <dgm:pt modelId="{2CF3B059-39E8-4136-9379-AD5F26EF3120}" type="pres">
      <dgm:prSet presAssocID="{2232F183-45F3-49ED-8A92-8386E7508B5F}" presName="background2" presStyleLbl="node2" presStyleIdx="2" presStyleCnt="4"/>
      <dgm:spPr/>
    </dgm:pt>
    <dgm:pt modelId="{4E0D196D-C5A1-46A3-B96E-DEA16B1805B7}" type="pres">
      <dgm:prSet presAssocID="{2232F183-45F3-49ED-8A92-8386E7508B5F}" presName="text2" presStyleLbl="fgAcc2" presStyleIdx="2" presStyleCnt="4" custScaleX="138633" custScaleY="94737" custLinFactNeighborX="-21180" custLinFactNeighborY="195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726798E-DD49-4B1F-9E3F-FC13154E720F}" type="pres">
      <dgm:prSet presAssocID="{2232F183-45F3-49ED-8A92-8386E7508B5F}" presName="hierChild3" presStyleCnt="0"/>
      <dgm:spPr/>
    </dgm:pt>
    <dgm:pt modelId="{D66139DA-CE1C-4394-B077-FCA8D1B49E23}" type="pres">
      <dgm:prSet presAssocID="{47AC88D6-69D2-4885-9CE7-3E42AB537A60}" presName="Name17" presStyleLbl="parChTrans1D3" presStyleIdx="2" presStyleCnt="4"/>
      <dgm:spPr/>
      <dgm:t>
        <a:bodyPr/>
        <a:lstStyle/>
        <a:p>
          <a:endParaRPr lang="ru-RU"/>
        </a:p>
      </dgm:t>
    </dgm:pt>
    <dgm:pt modelId="{A0A7EC93-9BBF-4E5C-B4CC-3909EA9FBD7A}" type="pres">
      <dgm:prSet presAssocID="{8C3B3C80-ACCA-4347-A947-53115A1501F7}" presName="hierRoot3" presStyleCnt="0"/>
      <dgm:spPr/>
    </dgm:pt>
    <dgm:pt modelId="{2C85BF04-138B-4198-B9FE-A695D0D71AE2}" type="pres">
      <dgm:prSet presAssocID="{8C3B3C80-ACCA-4347-A947-53115A1501F7}" presName="composite3" presStyleCnt="0"/>
      <dgm:spPr/>
    </dgm:pt>
    <dgm:pt modelId="{40C30094-EFB5-4FA6-BB4B-95B4C20A38AA}" type="pres">
      <dgm:prSet presAssocID="{8C3B3C80-ACCA-4347-A947-53115A1501F7}" presName="background3" presStyleLbl="node3" presStyleIdx="2" presStyleCnt="4"/>
      <dgm:spPr/>
    </dgm:pt>
    <dgm:pt modelId="{4C821852-0951-4D89-A4F3-4E87E9C17CCF}" type="pres">
      <dgm:prSet presAssocID="{8C3B3C80-ACCA-4347-A947-53115A1501F7}" presName="text3" presStyleLbl="fgAcc3" presStyleIdx="2" presStyleCnt="4" custScaleX="152404" custScaleY="81982" custLinFactNeighborX="-14975" custLinFactNeighborY="317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98B2211-2E98-43F4-B59D-5462469187C3}" type="pres">
      <dgm:prSet presAssocID="{8C3B3C80-ACCA-4347-A947-53115A1501F7}" presName="hierChild4" presStyleCnt="0"/>
      <dgm:spPr/>
    </dgm:pt>
    <dgm:pt modelId="{367B877A-C407-46EB-BB91-543A169F89F4}" type="pres">
      <dgm:prSet presAssocID="{CD5C3E95-8DED-44F1-AA09-2A5740508C1A}" presName="Name23" presStyleLbl="parChTrans1D4" presStyleIdx="1" presStyleCnt="2"/>
      <dgm:spPr/>
      <dgm:t>
        <a:bodyPr/>
        <a:lstStyle/>
        <a:p>
          <a:endParaRPr lang="ru-RU"/>
        </a:p>
      </dgm:t>
    </dgm:pt>
    <dgm:pt modelId="{3F3C06F9-852F-497B-B55C-BDDDF8CC86E7}" type="pres">
      <dgm:prSet presAssocID="{6A1CBCDA-5EB9-4680-B4E8-CF17AA28D530}" presName="hierRoot4" presStyleCnt="0"/>
      <dgm:spPr/>
    </dgm:pt>
    <dgm:pt modelId="{5E84998E-BFA9-4642-9EFA-D47541FD4B57}" type="pres">
      <dgm:prSet presAssocID="{6A1CBCDA-5EB9-4680-B4E8-CF17AA28D530}" presName="composite4" presStyleCnt="0"/>
      <dgm:spPr/>
    </dgm:pt>
    <dgm:pt modelId="{5ABC25EB-0989-4D5F-A087-952DE863A8D3}" type="pres">
      <dgm:prSet presAssocID="{6A1CBCDA-5EB9-4680-B4E8-CF17AA28D530}" presName="background4" presStyleLbl="node4" presStyleIdx="1" presStyleCnt="2"/>
      <dgm:spPr/>
    </dgm:pt>
    <dgm:pt modelId="{50422449-B9DD-4225-81A3-FAD34DDC7D84}" type="pres">
      <dgm:prSet presAssocID="{6A1CBCDA-5EB9-4680-B4E8-CF17AA28D530}" presName="text4" presStyleLbl="fgAcc4" presStyleIdx="1" presStyleCnt="2" custScaleX="156526" custScaleY="211589" custLinFactNeighborX="-7550" custLinFactNeighborY="1814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98A8A84-524E-4E15-8035-DA142B552CA5}" type="pres">
      <dgm:prSet presAssocID="{6A1CBCDA-5EB9-4680-B4E8-CF17AA28D530}" presName="hierChild5" presStyleCnt="0"/>
      <dgm:spPr/>
    </dgm:pt>
    <dgm:pt modelId="{4AD7A6E4-379E-4B81-B70E-06C270A971BA}" type="pres">
      <dgm:prSet presAssocID="{CF7802BF-44D8-49A9-B2D9-F4668398FBF5}" presName="Name10" presStyleLbl="parChTrans1D2" presStyleIdx="3" presStyleCnt="4"/>
      <dgm:spPr/>
      <dgm:t>
        <a:bodyPr/>
        <a:lstStyle/>
        <a:p>
          <a:endParaRPr lang="ru-RU"/>
        </a:p>
      </dgm:t>
    </dgm:pt>
    <dgm:pt modelId="{3F8E5C9C-30A3-4719-9386-781390A998B5}" type="pres">
      <dgm:prSet presAssocID="{3F45D6AD-7D07-4197-B348-BF33C0B0DFB2}" presName="hierRoot2" presStyleCnt="0"/>
      <dgm:spPr/>
    </dgm:pt>
    <dgm:pt modelId="{39C24AB5-2C48-4645-9B91-FDD583B159A2}" type="pres">
      <dgm:prSet presAssocID="{3F45D6AD-7D07-4197-B348-BF33C0B0DFB2}" presName="composite2" presStyleCnt="0"/>
      <dgm:spPr/>
    </dgm:pt>
    <dgm:pt modelId="{9CFB1CC8-0D8F-4691-AB78-FD19BAB3280F}" type="pres">
      <dgm:prSet presAssocID="{3F45D6AD-7D07-4197-B348-BF33C0B0DFB2}" presName="background2" presStyleLbl="node2" presStyleIdx="3" presStyleCnt="4"/>
      <dgm:spPr/>
    </dgm:pt>
    <dgm:pt modelId="{86CC3A97-5C69-4A07-95EB-5DE9DD625E52}" type="pres">
      <dgm:prSet presAssocID="{3F45D6AD-7D07-4197-B348-BF33C0B0DFB2}" presName="text2" presStyleLbl="fgAcc2" presStyleIdx="3" presStyleCnt="4" custScaleX="138633" custScaleY="94737" custLinFactNeighborX="-21180" custLinFactNeighborY="195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5EFB462-5244-4237-AD77-5D44028B3760}" type="pres">
      <dgm:prSet presAssocID="{3F45D6AD-7D07-4197-B348-BF33C0B0DFB2}" presName="hierChild3" presStyleCnt="0"/>
      <dgm:spPr/>
    </dgm:pt>
    <dgm:pt modelId="{0051D0F2-B1B8-4386-957B-36E558048E5E}" type="pres">
      <dgm:prSet presAssocID="{CA6F6570-D375-4816-B50E-7DABB8512935}" presName="Name17" presStyleLbl="parChTrans1D3" presStyleIdx="3" presStyleCnt="4"/>
      <dgm:spPr/>
      <dgm:t>
        <a:bodyPr/>
        <a:lstStyle/>
        <a:p>
          <a:endParaRPr lang="ru-RU"/>
        </a:p>
      </dgm:t>
    </dgm:pt>
    <dgm:pt modelId="{603AAC7C-01EF-46B9-AA1C-24B07A99EF25}" type="pres">
      <dgm:prSet presAssocID="{A83968FF-5155-4973-8944-36884F623B24}" presName="hierRoot3" presStyleCnt="0"/>
      <dgm:spPr/>
    </dgm:pt>
    <dgm:pt modelId="{BEE2DF70-0762-4854-8362-7783A392DDC2}" type="pres">
      <dgm:prSet presAssocID="{A83968FF-5155-4973-8944-36884F623B24}" presName="composite3" presStyleCnt="0"/>
      <dgm:spPr/>
    </dgm:pt>
    <dgm:pt modelId="{4C6CBECA-FAB5-45AD-9D3E-1E90D881ED10}" type="pres">
      <dgm:prSet presAssocID="{A83968FF-5155-4973-8944-36884F623B24}" presName="background3" presStyleLbl="node3" presStyleIdx="3" presStyleCnt="4"/>
      <dgm:spPr/>
    </dgm:pt>
    <dgm:pt modelId="{BFD13006-610C-45FD-8DB8-C407CED75A54}" type="pres">
      <dgm:prSet presAssocID="{A83968FF-5155-4973-8944-36884F623B24}" presName="text3" presStyleLbl="fgAcc3" presStyleIdx="3" presStyleCnt="4" custScaleX="156526" custScaleY="211589" custLinFactY="47691" custLinFactNeighborX="-8929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D14045C-9B32-4390-BDF0-F9E5396EFE0B}" type="pres">
      <dgm:prSet presAssocID="{A83968FF-5155-4973-8944-36884F623B24}" presName="hierChild4" presStyleCnt="0"/>
      <dgm:spPr/>
    </dgm:pt>
  </dgm:ptLst>
  <dgm:cxnLst>
    <dgm:cxn modelId="{E071A80A-E836-44B3-9F54-E2317EECC168}" srcId="{8C3B3C80-ACCA-4347-A947-53115A1501F7}" destId="{6A1CBCDA-5EB9-4680-B4E8-CF17AA28D530}" srcOrd="0" destOrd="0" parTransId="{CD5C3E95-8DED-44F1-AA09-2A5740508C1A}" sibTransId="{CD5C6087-0E1F-49AF-9458-97357EA7C31D}"/>
    <dgm:cxn modelId="{9BCF9BCD-086B-46A9-A531-19FAA3AB001D}" type="presOf" srcId="{3AF0F592-A7EE-493F-8136-F8C397270551}" destId="{14C7855B-0C02-4885-A48D-662E50E91D5F}" srcOrd="0" destOrd="0" presId="urn:microsoft.com/office/officeart/2005/8/layout/hierarchy1"/>
    <dgm:cxn modelId="{07EAB097-F491-4069-8EF4-0633FFDD67D5}" type="presOf" srcId="{64AAAA05-9CBC-4D50-A241-35BD0888F2CE}" destId="{8E103F6F-AA35-40AD-83E9-E8223ABA09CD}" srcOrd="0" destOrd="0" presId="urn:microsoft.com/office/officeart/2005/8/layout/hierarchy1"/>
    <dgm:cxn modelId="{03112073-C31B-41A7-B4BE-2AF39E67BC7D}" type="presOf" srcId="{47AC88D6-69D2-4885-9CE7-3E42AB537A60}" destId="{D66139DA-CE1C-4394-B077-FCA8D1B49E23}" srcOrd="0" destOrd="0" presId="urn:microsoft.com/office/officeart/2005/8/layout/hierarchy1"/>
    <dgm:cxn modelId="{B719D2F6-E849-4E38-9C5C-EFCF6958193C}" type="presOf" srcId="{2232F183-45F3-49ED-8A92-8386E7508B5F}" destId="{4E0D196D-C5A1-46A3-B96E-DEA16B1805B7}" srcOrd="0" destOrd="0" presId="urn:microsoft.com/office/officeart/2005/8/layout/hierarchy1"/>
    <dgm:cxn modelId="{8A70A36B-DDA5-4A46-AA82-95B6EF8A35A8}" srcId="{24E89279-5E6C-431C-8FAD-C1A4437CCD8C}" destId="{3F45D6AD-7D07-4197-B348-BF33C0B0DFB2}" srcOrd="3" destOrd="0" parTransId="{CF7802BF-44D8-49A9-B2D9-F4668398FBF5}" sibTransId="{C0A7ABB7-230B-428E-AD64-41367C187DBF}"/>
    <dgm:cxn modelId="{A5806607-4B23-4131-A2B5-EC82816708EF}" type="presOf" srcId="{CA6F6570-D375-4816-B50E-7DABB8512935}" destId="{0051D0F2-B1B8-4386-957B-36E558048E5E}" srcOrd="0" destOrd="0" presId="urn:microsoft.com/office/officeart/2005/8/layout/hierarchy1"/>
    <dgm:cxn modelId="{20870171-3E9A-4A40-8E7A-F8DADD8E73BF}" srcId="{24E89279-5E6C-431C-8FAD-C1A4437CCD8C}" destId="{64AAAA05-9CBC-4D50-A241-35BD0888F2CE}" srcOrd="0" destOrd="0" parTransId="{C7D15676-C5EF-4A15-A8BB-014E62597722}" sibTransId="{CE95EBE8-2ADC-4BD0-96F1-9C85532499E5}"/>
    <dgm:cxn modelId="{F9381310-49F5-4E42-9C13-703A6AC3D8F2}" srcId="{2232F183-45F3-49ED-8A92-8386E7508B5F}" destId="{8C3B3C80-ACCA-4347-A947-53115A1501F7}" srcOrd="0" destOrd="0" parTransId="{47AC88D6-69D2-4885-9CE7-3E42AB537A60}" sibTransId="{DAF24936-0F08-4F29-8425-2EC94802059C}"/>
    <dgm:cxn modelId="{DF6B14B7-170C-4198-A776-37B6655F9115}" type="presOf" srcId="{C7D15676-C5EF-4A15-A8BB-014E62597722}" destId="{8740BD6B-040C-4302-BCCE-E03A77590ABE}" srcOrd="0" destOrd="0" presId="urn:microsoft.com/office/officeart/2005/8/layout/hierarchy1"/>
    <dgm:cxn modelId="{AF8A98A9-BDA8-4E8B-860F-FB87D4C6B8F9}" type="presOf" srcId="{8801EBA6-5D5F-4C37-99DB-7D9F37B4054C}" destId="{546ED0C8-E59D-4421-99D7-2ECF8CAC9135}" srcOrd="0" destOrd="0" presId="urn:microsoft.com/office/officeart/2005/8/layout/hierarchy1"/>
    <dgm:cxn modelId="{F4BFCFC8-B362-4EA5-9139-0786F697577F}" type="presOf" srcId="{6A1CBCDA-5EB9-4680-B4E8-CF17AA28D530}" destId="{50422449-B9DD-4225-81A3-FAD34DDC7D84}" srcOrd="0" destOrd="0" presId="urn:microsoft.com/office/officeart/2005/8/layout/hierarchy1"/>
    <dgm:cxn modelId="{35EC4765-599C-490E-828B-5C521AE76069}" srcId="{47A5A2EB-BF5B-41BA-86C8-020518501AFF}" destId="{CC7631E8-09DF-497F-9540-B32BC9F8DA9B}" srcOrd="0" destOrd="0" parTransId="{F076C600-8669-4878-90F9-774AF9C5A4E7}" sibTransId="{F3A19752-3A9D-417E-925C-780B241B77A5}"/>
    <dgm:cxn modelId="{1951467E-9D36-41DB-A071-71D7AF37FFD0}" type="presOf" srcId="{97577AB0-5B39-47B4-923D-3353731A5FEA}" destId="{0918FD62-AE91-4045-A5A4-329DB700A1EE}" srcOrd="0" destOrd="0" presId="urn:microsoft.com/office/officeart/2005/8/layout/hierarchy1"/>
    <dgm:cxn modelId="{00C1F08D-F3AD-4698-B5E2-6FC1883D8D2F}" srcId="{24E89279-5E6C-431C-8FAD-C1A4437CCD8C}" destId="{2232F183-45F3-49ED-8A92-8386E7508B5F}" srcOrd="2" destOrd="0" parTransId="{82423973-59AE-4D67-9990-9F58EF62FC01}" sibTransId="{B6768984-776F-46D0-9B83-A70C2964D996}"/>
    <dgm:cxn modelId="{4655D832-2832-4A68-AAA5-23C7C7C5095A}" type="presOf" srcId="{47A5A2EB-BF5B-41BA-86C8-020518501AFF}" destId="{C3684CCB-2918-4069-9085-9412B6CFC002}" srcOrd="0" destOrd="0" presId="urn:microsoft.com/office/officeart/2005/8/layout/hierarchy1"/>
    <dgm:cxn modelId="{2D301A8D-A52C-429E-9AF7-19E44B1612AF}" srcId="{FC26A471-7B37-45D9-B86D-B48B0B658583}" destId="{47A5A2EB-BF5B-41BA-86C8-020518501AFF}" srcOrd="0" destOrd="0" parTransId="{8801EBA6-5D5F-4C37-99DB-7D9F37B4054C}" sibTransId="{E093879C-647F-4C6D-8229-7629A9E9B86F}"/>
    <dgm:cxn modelId="{3A76A596-3DC1-4390-B1B9-586DEF0FF531}" type="presOf" srcId="{CF7802BF-44D8-49A9-B2D9-F4668398FBF5}" destId="{4AD7A6E4-379E-4B81-B70E-06C270A971BA}" srcOrd="0" destOrd="0" presId="urn:microsoft.com/office/officeart/2005/8/layout/hierarchy1"/>
    <dgm:cxn modelId="{B95836FD-3C79-4D21-AB4A-C6D5D11D32EE}" srcId="{3F45D6AD-7D07-4197-B348-BF33C0B0DFB2}" destId="{A83968FF-5155-4973-8944-36884F623B24}" srcOrd="0" destOrd="0" parTransId="{CA6F6570-D375-4816-B50E-7DABB8512935}" sibTransId="{7FCD2A79-52BD-4A93-8B49-F427FA1C3A7D}"/>
    <dgm:cxn modelId="{07BA9188-8B43-4B63-A26C-065FB25B4C1F}" type="presOf" srcId="{F076C600-8669-4878-90F9-774AF9C5A4E7}" destId="{A9C0157B-CA5D-4855-8D08-93D6DE3A035C}" srcOrd="0" destOrd="0" presId="urn:microsoft.com/office/officeart/2005/8/layout/hierarchy1"/>
    <dgm:cxn modelId="{D576B1DC-55A2-4136-A633-3F8400934362}" type="presOf" srcId="{82423973-59AE-4D67-9990-9F58EF62FC01}" destId="{4F74916B-F2ED-4DE0-8565-96C166B016C1}" srcOrd="0" destOrd="0" presId="urn:microsoft.com/office/officeart/2005/8/layout/hierarchy1"/>
    <dgm:cxn modelId="{4F627B75-78D5-4EAB-ADE4-B29CBC792923}" type="presOf" srcId="{3F45D6AD-7D07-4197-B348-BF33C0B0DFB2}" destId="{86CC3A97-5C69-4A07-95EB-5DE9DD625E52}" srcOrd="0" destOrd="0" presId="urn:microsoft.com/office/officeart/2005/8/layout/hierarchy1"/>
    <dgm:cxn modelId="{EBD38577-9DE8-4872-9890-B06472E150A9}" type="presOf" srcId="{CD5C3E95-8DED-44F1-AA09-2A5740508C1A}" destId="{367B877A-C407-46EB-BB91-543A169F89F4}" srcOrd="0" destOrd="0" presId="urn:microsoft.com/office/officeart/2005/8/layout/hierarchy1"/>
    <dgm:cxn modelId="{60727D3E-C861-4563-8827-FBD585BE237A}" type="presOf" srcId="{FC26A471-7B37-45D9-B86D-B48B0B658583}" destId="{0B50805F-C13C-4AA8-B572-08B915112C35}" srcOrd="0" destOrd="0" presId="urn:microsoft.com/office/officeart/2005/8/layout/hierarchy1"/>
    <dgm:cxn modelId="{D89DDA66-EEF7-4D26-A14B-A296A8A20569}" type="presOf" srcId="{A0E8DAAF-F808-40EC-B152-4254EC213F6B}" destId="{2F462895-EDA5-45D7-B9D7-C304E8BEAF89}" srcOrd="0" destOrd="0" presId="urn:microsoft.com/office/officeart/2005/8/layout/hierarchy1"/>
    <dgm:cxn modelId="{C7C640A3-CB15-412F-A0D6-213ADFE0F726}" type="presOf" srcId="{8C3B3C80-ACCA-4347-A947-53115A1501F7}" destId="{4C821852-0951-4D89-A4F3-4E87E9C17CCF}" srcOrd="0" destOrd="0" presId="urn:microsoft.com/office/officeart/2005/8/layout/hierarchy1"/>
    <dgm:cxn modelId="{5BC5A486-6C37-4920-9EA3-9C7AFEA33E93}" type="presOf" srcId="{24E89279-5E6C-431C-8FAD-C1A4437CCD8C}" destId="{3034C4BD-80A5-4289-B949-24DD24B51F41}" srcOrd="0" destOrd="0" presId="urn:microsoft.com/office/officeart/2005/8/layout/hierarchy1"/>
    <dgm:cxn modelId="{EC1F5DEF-6CBE-43E8-82AE-5E43DB58AAF0}" srcId="{A1A0BD4A-6E57-4C9F-8633-DBDA39B452E2}" destId="{24E89279-5E6C-431C-8FAD-C1A4437CCD8C}" srcOrd="0" destOrd="0" parTransId="{36A77224-43D2-4843-9A85-F3CEE89FB139}" sibTransId="{246294D0-9CEC-4CCD-AE4D-A6E2203E97F6}"/>
    <dgm:cxn modelId="{57F7A8E2-AC80-48AE-9043-1C6527728B1D}" type="presOf" srcId="{CC7631E8-09DF-497F-9540-B32BC9F8DA9B}" destId="{C8975752-2B19-4830-9D6F-F6757E36B20E}" srcOrd="0" destOrd="0" presId="urn:microsoft.com/office/officeart/2005/8/layout/hierarchy1"/>
    <dgm:cxn modelId="{E62FF15C-5243-429F-917B-E060ECDDC57F}" srcId="{24E89279-5E6C-431C-8FAD-C1A4437CCD8C}" destId="{FC26A471-7B37-45D9-B86D-B48B0B658583}" srcOrd="1" destOrd="0" parTransId="{A0E8DAAF-F808-40EC-B152-4254EC213F6B}" sibTransId="{8492EEE1-B8DD-41D7-94B9-ADC98E35F03B}"/>
    <dgm:cxn modelId="{D46BBEE4-2218-4285-9E29-E3A931A144CD}" type="presOf" srcId="{A83968FF-5155-4973-8944-36884F623B24}" destId="{BFD13006-610C-45FD-8DB8-C407CED75A54}" srcOrd="0" destOrd="0" presId="urn:microsoft.com/office/officeart/2005/8/layout/hierarchy1"/>
    <dgm:cxn modelId="{C5D74B01-FEDE-4B0E-A9DF-CE3FA70CE948}" type="presOf" srcId="{A1A0BD4A-6E57-4C9F-8633-DBDA39B452E2}" destId="{6B3FC1A5-E135-4BE2-91E2-3E639A458B76}" srcOrd="0" destOrd="0" presId="urn:microsoft.com/office/officeart/2005/8/layout/hierarchy1"/>
    <dgm:cxn modelId="{40B38ECE-5834-47E1-AF27-2D4A229CF9BB}" srcId="{64AAAA05-9CBC-4D50-A241-35BD0888F2CE}" destId="{97577AB0-5B39-47B4-923D-3353731A5FEA}" srcOrd="0" destOrd="0" parTransId="{3AF0F592-A7EE-493F-8136-F8C397270551}" sibTransId="{0A85CDC2-0952-429B-B983-24DBDCEED39B}"/>
    <dgm:cxn modelId="{7E65E5C8-7DC6-4EDA-8985-712639C806D6}" type="presParOf" srcId="{6B3FC1A5-E135-4BE2-91E2-3E639A458B76}" destId="{2F7C3EBF-F0A7-4E4E-A2B5-E662C5A2817E}" srcOrd="0" destOrd="0" presId="urn:microsoft.com/office/officeart/2005/8/layout/hierarchy1"/>
    <dgm:cxn modelId="{F3F3D526-50C9-49A7-845F-796B05947AB1}" type="presParOf" srcId="{2F7C3EBF-F0A7-4E4E-A2B5-E662C5A2817E}" destId="{FD56AD97-9229-4499-BD99-4C0D6FD56E2C}" srcOrd="0" destOrd="0" presId="urn:microsoft.com/office/officeart/2005/8/layout/hierarchy1"/>
    <dgm:cxn modelId="{0952F489-C7B7-4743-A122-4A6F067937DA}" type="presParOf" srcId="{FD56AD97-9229-4499-BD99-4C0D6FD56E2C}" destId="{20AC124F-C463-494E-88E7-DAB99C44CCCD}" srcOrd="0" destOrd="0" presId="urn:microsoft.com/office/officeart/2005/8/layout/hierarchy1"/>
    <dgm:cxn modelId="{EB31C540-527E-4FD7-88E3-B1FF9C0D44CF}" type="presParOf" srcId="{FD56AD97-9229-4499-BD99-4C0D6FD56E2C}" destId="{3034C4BD-80A5-4289-B949-24DD24B51F41}" srcOrd="1" destOrd="0" presId="urn:microsoft.com/office/officeart/2005/8/layout/hierarchy1"/>
    <dgm:cxn modelId="{D8C6AA75-DBDA-4AD5-8E0D-D0233E282A40}" type="presParOf" srcId="{2F7C3EBF-F0A7-4E4E-A2B5-E662C5A2817E}" destId="{1EA8BDAD-E081-4764-8CB0-E468B0207D92}" srcOrd="1" destOrd="0" presId="urn:microsoft.com/office/officeart/2005/8/layout/hierarchy1"/>
    <dgm:cxn modelId="{C6065A2F-0FAF-4450-8222-FD155C6963A3}" type="presParOf" srcId="{1EA8BDAD-E081-4764-8CB0-E468B0207D92}" destId="{8740BD6B-040C-4302-BCCE-E03A77590ABE}" srcOrd="0" destOrd="0" presId="urn:microsoft.com/office/officeart/2005/8/layout/hierarchy1"/>
    <dgm:cxn modelId="{372DF14D-DA43-4123-A1C4-1CD61F857822}" type="presParOf" srcId="{1EA8BDAD-E081-4764-8CB0-E468B0207D92}" destId="{B3052BA7-EE2E-4A10-82F7-63B079CE29B9}" srcOrd="1" destOrd="0" presId="urn:microsoft.com/office/officeart/2005/8/layout/hierarchy1"/>
    <dgm:cxn modelId="{B05FE5AE-A8AA-4B9E-A149-C15B0161E249}" type="presParOf" srcId="{B3052BA7-EE2E-4A10-82F7-63B079CE29B9}" destId="{2DA80B49-CD3D-4C4F-801C-4F38220997A5}" srcOrd="0" destOrd="0" presId="urn:microsoft.com/office/officeart/2005/8/layout/hierarchy1"/>
    <dgm:cxn modelId="{9B6D261C-352C-4EB5-952E-0C176E9DFBAB}" type="presParOf" srcId="{2DA80B49-CD3D-4C4F-801C-4F38220997A5}" destId="{A0A63767-9EDB-4154-9880-CE9FBE1939AD}" srcOrd="0" destOrd="0" presId="urn:microsoft.com/office/officeart/2005/8/layout/hierarchy1"/>
    <dgm:cxn modelId="{F162ADD2-1B46-4635-BEE9-B51E1D6A8C51}" type="presParOf" srcId="{2DA80B49-CD3D-4C4F-801C-4F38220997A5}" destId="{8E103F6F-AA35-40AD-83E9-E8223ABA09CD}" srcOrd="1" destOrd="0" presId="urn:microsoft.com/office/officeart/2005/8/layout/hierarchy1"/>
    <dgm:cxn modelId="{263FAE57-E211-4638-9E99-5AC2A54641CF}" type="presParOf" srcId="{B3052BA7-EE2E-4A10-82F7-63B079CE29B9}" destId="{4F2F2E98-BF93-4705-A70A-D8FCF4B997FC}" srcOrd="1" destOrd="0" presId="urn:microsoft.com/office/officeart/2005/8/layout/hierarchy1"/>
    <dgm:cxn modelId="{A666EC7E-CDEB-4B66-906D-3C6C324329F5}" type="presParOf" srcId="{4F2F2E98-BF93-4705-A70A-D8FCF4B997FC}" destId="{14C7855B-0C02-4885-A48D-662E50E91D5F}" srcOrd="0" destOrd="0" presId="urn:microsoft.com/office/officeart/2005/8/layout/hierarchy1"/>
    <dgm:cxn modelId="{59A08E4D-D568-4739-A244-20149DAEC3A0}" type="presParOf" srcId="{4F2F2E98-BF93-4705-A70A-D8FCF4B997FC}" destId="{420AE6D9-93FE-44B6-9B08-591D32CCD00E}" srcOrd="1" destOrd="0" presId="urn:microsoft.com/office/officeart/2005/8/layout/hierarchy1"/>
    <dgm:cxn modelId="{FAFC6C9E-F903-49B0-B540-B5B0C532FD7A}" type="presParOf" srcId="{420AE6D9-93FE-44B6-9B08-591D32CCD00E}" destId="{31C990B3-9E2B-453F-B8DC-E0325752FF0B}" srcOrd="0" destOrd="0" presId="urn:microsoft.com/office/officeart/2005/8/layout/hierarchy1"/>
    <dgm:cxn modelId="{B82AE087-3A64-4A96-988A-D62A19737B3C}" type="presParOf" srcId="{31C990B3-9E2B-453F-B8DC-E0325752FF0B}" destId="{B39F466C-9C8F-4C9C-88D3-59C97265A385}" srcOrd="0" destOrd="0" presId="urn:microsoft.com/office/officeart/2005/8/layout/hierarchy1"/>
    <dgm:cxn modelId="{264DB90E-426B-4694-8AEE-F707986CDEC6}" type="presParOf" srcId="{31C990B3-9E2B-453F-B8DC-E0325752FF0B}" destId="{0918FD62-AE91-4045-A5A4-329DB700A1EE}" srcOrd="1" destOrd="0" presId="urn:microsoft.com/office/officeart/2005/8/layout/hierarchy1"/>
    <dgm:cxn modelId="{ACB57196-164A-44EE-9DB0-1D1CD5884DFC}" type="presParOf" srcId="{420AE6D9-93FE-44B6-9B08-591D32CCD00E}" destId="{2EF70413-7228-4693-BBC6-37AECA192771}" srcOrd="1" destOrd="0" presId="urn:microsoft.com/office/officeart/2005/8/layout/hierarchy1"/>
    <dgm:cxn modelId="{3B5D8CFE-47A3-4C79-80D4-563CBF7C24A2}" type="presParOf" srcId="{1EA8BDAD-E081-4764-8CB0-E468B0207D92}" destId="{2F462895-EDA5-45D7-B9D7-C304E8BEAF89}" srcOrd="2" destOrd="0" presId="urn:microsoft.com/office/officeart/2005/8/layout/hierarchy1"/>
    <dgm:cxn modelId="{7F68C436-7DFB-4320-B080-A86DC39A8E92}" type="presParOf" srcId="{1EA8BDAD-E081-4764-8CB0-E468B0207D92}" destId="{1FD0DB39-B896-4769-8A04-D4659FA1351A}" srcOrd="3" destOrd="0" presId="urn:microsoft.com/office/officeart/2005/8/layout/hierarchy1"/>
    <dgm:cxn modelId="{61CE830E-B1B9-48E7-8504-22FFEFBBB7DD}" type="presParOf" srcId="{1FD0DB39-B896-4769-8A04-D4659FA1351A}" destId="{9A1D0B4E-0C83-4461-85B5-B14E24CC47C9}" srcOrd="0" destOrd="0" presId="urn:microsoft.com/office/officeart/2005/8/layout/hierarchy1"/>
    <dgm:cxn modelId="{E9165D3E-D4E9-4EF6-8DCC-FC0CB3D90E0E}" type="presParOf" srcId="{9A1D0B4E-0C83-4461-85B5-B14E24CC47C9}" destId="{DC8F3931-8BDF-454E-A492-B24DF5034BEC}" srcOrd="0" destOrd="0" presId="urn:microsoft.com/office/officeart/2005/8/layout/hierarchy1"/>
    <dgm:cxn modelId="{D429AAC6-B220-4F02-BC35-06245D7E1B80}" type="presParOf" srcId="{9A1D0B4E-0C83-4461-85B5-B14E24CC47C9}" destId="{0B50805F-C13C-4AA8-B572-08B915112C35}" srcOrd="1" destOrd="0" presId="urn:microsoft.com/office/officeart/2005/8/layout/hierarchy1"/>
    <dgm:cxn modelId="{6404497C-A305-4A42-B6E3-081FAB37D738}" type="presParOf" srcId="{1FD0DB39-B896-4769-8A04-D4659FA1351A}" destId="{EB1665A2-C556-4F66-95B1-B5B78F794450}" srcOrd="1" destOrd="0" presId="urn:microsoft.com/office/officeart/2005/8/layout/hierarchy1"/>
    <dgm:cxn modelId="{B6F59799-380D-48D2-A775-F040AF9FA8FE}" type="presParOf" srcId="{EB1665A2-C556-4F66-95B1-B5B78F794450}" destId="{546ED0C8-E59D-4421-99D7-2ECF8CAC9135}" srcOrd="0" destOrd="0" presId="urn:microsoft.com/office/officeart/2005/8/layout/hierarchy1"/>
    <dgm:cxn modelId="{0F88C3BB-E3DC-44DA-8EA1-5AB2F6F3687C}" type="presParOf" srcId="{EB1665A2-C556-4F66-95B1-B5B78F794450}" destId="{AF4BAFA9-5479-4ECE-997F-9B744DD7A186}" srcOrd="1" destOrd="0" presId="urn:microsoft.com/office/officeart/2005/8/layout/hierarchy1"/>
    <dgm:cxn modelId="{9C988281-FCDC-4BBF-9131-E980AE5B4658}" type="presParOf" srcId="{AF4BAFA9-5479-4ECE-997F-9B744DD7A186}" destId="{C780B63F-78E3-4457-A344-B9363051E9D6}" srcOrd="0" destOrd="0" presId="urn:microsoft.com/office/officeart/2005/8/layout/hierarchy1"/>
    <dgm:cxn modelId="{5C44E5C7-7EFA-4092-8321-F574EE713376}" type="presParOf" srcId="{C780B63F-78E3-4457-A344-B9363051E9D6}" destId="{299504D1-F80B-4775-9CD3-5B143845D544}" srcOrd="0" destOrd="0" presId="urn:microsoft.com/office/officeart/2005/8/layout/hierarchy1"/>
    <dgm:cxn modelId="{075FE33D-CDD7-4340-B62D-7A1546ED9E52}" type="presParOf" srcId="{C780B63F-78E3-4457-A344-B9363051E9D6}" destId="{C3684CCB-2918-4069-9085-9412B6CFC002}" srcOrd="1" destOrd="0" presId="urn:microsoft.com/office/officeart/2005/8/layout/hierarchy1"/>
    <dgm:cxn modelId="{1B848EA3-F674-485C-90FA-2FB087A2EFF1}" type="presParOf" srcId="{AF4BAFA9-5479-4ECE-997F-9B744DD7A186}" destId="{6CDFC78D-8975-47E0-8736-BDEB12E00BAF}" srcOrd="1" destOrd="0" presId="urn:microsoft.com/office/officeart/2005/8/layout/hierarchy1"/>
    <dgm:cxn modelId="{610396BE-2855-4CFD-9C50-7A7E8DA0C72A}" type="presParOf" srcId="{6CDFC78D-8975-47E0-8736-BDEB12E00BAF}" destId="{A9C0157B-CA5D-4855-8D08-93D6DE3A035C}" srcOrd="0" destOrd="0" presId="urn:microsoft.com/office/officeart/2005/8/layout/hierarchy1"/>
    <dgm:cxn modelId="{8EC2CC05-1E3E-4B82-9BF0-6F0AD9E98D97}" type="presParOf" srcId="{6CDFC78D-8975-47E0-8736-BDEB12E00BAF}" destId="{71491AB2-2134-48AE-ACC4-779D50EEB162}" srcOrd="1" destOrd="0" presId="urn:microsoft.com/office/officeart/2005/8/layout/hierarchy1"/>
    <dgm:cxn modelId="{A2CB34C2-2549-49E5-A8D5-4DED103AACC6}" type="presParOf" srcId="{71491AB2-2134-48AE-ACC4-779D50EEB162}" destId="{1AB6E41C-757D-460E-8089-8E935B936060}" srcOrd="0" destOrd="0" presId="urn:microsoft.com/office/officeart/2005/8/layout/hierarchy1"/>
    <dgm:cxn modelId="{94005C41-81C4-47BC-B248-7B460D48BFB0}" type="presParOf" srcId="{1AB6E41C-757D-460E-8089-8E935B936060}" destId="{389FF0A7-FB98-4053-A64D-037FF7239A55}" srcOrd="0" destOrd="0" presId="urn:microsoft.com/office/officeart/2005/8/layout/hierarchy1"/>
    <dgm:cxn modelId="{38BBC4D4-01E7-4480-8F93-EE65439B3216}" type="presParOf" srcId="{1AB6E41C-757D-460E-8089-8E935B936060}" destId="{C8975752-2B19-4830-9D6F-F6757E36B20E}" srcOrd="1" destOrd="0" presId="urn:microsoft.com/office/officeart/2005/8/layout/hierarchy1"/>
    <dgm:cxn modelId="{E88B2F1A-3365-4B08-B3A5-B7B10B933037}" type="presParOf" srcId="{71491AB2-2134-48AE-ACC4-779D50EEB162}" destId="{4A4C61D8-AFB3-44F7-8D55-51E0533BE3C7}" srcOrd="1" destOrd="0" presId="urn:microsoft.com/office/officeart/2005/8/layout/hierarchy1"/>
    <dgm:cxn modelId="{AE98C6B1-A8BD-46F3-B960-36446ABA3119}" type="presParOf" srcId="{1EA8BDAD-E081-4764-8CB0-E468B0207D92}" destId="{4F74916B-F2ED-4DE0-8565-96C166B016C1}" srcOrd="4" destOrd="0" presId="urn:microsoft.com/office/officeart/2005/8/layout/hierarchy1"/>
    <dgm:cxn modelId="{609F2123-CEE2-4610-B34E-7FF921550FC7}" type="presParOf" srcId="{1EA8BDAD-E081-4764-8CB0-E468B0207D92}" destId="{E98399DE-7901-4B9E-B712-36C6AFE09D06}" srcOrd="5" destOrd="0" presId="urn:microsoft.com/office/officeart/2005/8/layout/hierarchy1"/>
    <dgm:cxn modelId="{A2E57373-9B7B-4FC2-B50F-66EEEBE198EC}" type="presParOf" srcId="{E98399DE-7901-4B9E-B712-36C6AFE09D06}" destId="{32158281-CB28-4D40-A262-4849A4C38A34}" srcOrd="0" destOrd="0" presId="urn:microsoft.com/office/officeart/2005/8/layout/hierarchy1"/>
    <dgm:cxn modelId="{F1D4B4DD-90E8-43F9-82BB-4F49DC054BEE}" type="presParOf" srcId="{32158281-CB28-4D40-A262-4849A4C38A34}" destId="{2CF3B059-39E8-4136-9379-AD5F26EF3120}" srcOrd="0" destOrd="0" presId="urn:microsoft.com/office/officeart/2005/8/layout/hierarchy1"/>
    <dgm:cxn modelId="{4B4F4B37-4D49-4A7A-8D5E-D6E686D09A89}" type="presParOf" srcId="{32158281-CB28-4D40-A262-4849A4C38A34}" destId="{4E0D196D-C5A1-46A3-B96E-DEA16B1805B7}" srcOrd="1" destOrd="0" presId="urn:microsoft.com/office/officeart/2005/8/layout/hierarchy1"/>
    <dgm:cxn modelId="{A7693F55-F6C1-4591-8CB7-A5DE5D75FDB5}" type="presParOf" srcId="{E98399DE-7901-4B9E-B712-36C6AFE09D06}" destId="{4726798E-DD49-4B1F-9E3F-FC13154E720F}" srcOrd="1" destOrd="0" presId="urn:microsoft.com/office/officeart/2005/8/layout/hierarchy1"/>
    <dgm:cxn modelId="{C8250CBB-D825-4D11-92B7-93C642AE99FE}" type="presParOf" srcId="{4726798E-DD49-4B1F-9E3F-FC13154E720F}" destId="{D66139DA-CE1C-4394-B077-FCA8D1B49E23}" srcOrd="0" destOrd="0" presId="urn:microsoft.com/office/officeart/2005/8/layout/hierarchy1"/>
    <dgm:cxn modelId="{4B471F16-7C17-4F24-A638-45CAAFF16ABC}" type="presParOf" srcId="{4726798E-DD49-4B1F-9E3F-FC13154E720F}" destId="{A0A7EC93-9BBF-4E5C-B4CC-3909EA9FBD7A}" srcOrd="1" destOrd="0" presId="urn:microsoft.com/office/officeart/2005/8/layout/hierarchy1"/>
    <dgm:cxn modelId="{A233A9A0-2A2C-43B6-AF34-2545DCC12D6A}" type="presParOf" srcId="{A0A7EC93-9BBF-4E5C-B4CC-3909EA9FBD7A}" destId="{2C85BF04-138B-4198-B9FE-A695D0D71AE2}" srcOrd="0" destOrd="0" presId="urn:microsoft.com/office/officeart/2005/8/layout/hierarchy1"/>
    <dgm:cxn modelId="{68145CC0-6810-439B-A7C8-55F3DE284265}" type="presParOf" srcId="{2C85BF04-138B-4198-B9FE-A695D0D71AE2}" destId="{40C30094-EFB5-4FA6-BB4B-95B4C20A38AA}" srcOrd="0" destOrd="0" presId="urn:microsoft.com/office/officeart/2005/8/layout/hierarchy1"/>
    <dgm:cxn modelId="{029966A9-5C53-40E4-884F-6A8B8ED98BEA}" type="presParOf" srcId="{2C85BF04-138B-4198-B9FE-A695D0D71AE2}" destId="{4C821852-0951-4D89-A4F3-4E87E9C17CCF}" srcOrd="1" destOrd="0" presId="urn:microsoft.com/office/officeart/2005/8/layout/hierarchy1"/>
    <dgm:cxn modelId="{D8E66C23-73E3-427F-B1E6-59F1C55D1A60}" type="presParOf" srcId="{A0A7EC93-9BBF-4E5C-B4CC-3909EA9FBD7A}" destId="{B98B2211-2E98-43F4-B59D-5462469187C3}" srcOrd="1" destOrd="0" presId="urn:microsoft.com/office/officeart/2005/8/layout/hierarchy1"/>
    <dgm:cxn modelId="{AE28B675-09C2-4DF8-8BED-C1DB5F5B2921}" type="presParOf" srcId="{B98B2211-2E98-43F4-B59D-5462469187C3}" destId="{367B877A-C407-46EB-BB91-543A169F89F4}" srcOrd="0" destOrd="0" presId="urn:microsoft.com/office/officeart/2005/8/layout/hierarchy1"/>
    <dgm:cxn modelId="{A298B4DF-5DFF-44E0-B337-0C23B7B65E53}" type="presParOf" srcId="{B98B2211-2E98-43F4-B59D-5462469187C3}" destId="{3F3C06F9-852F-497B-B55C-BDDDF8CC86E7}" srcOrd="1" destOrd="0" presId="urn:microsoft.com/office/officeart/2005/8/layout/hierarchy1"/>
    <dgm:cxn modelId="{68C708E2-8BEC-4E75-AD28-F6DEB52154DF}" type="presParOf" srcId="{3F3C06F9-852F-497B-B55C-BDDDF8CC86E7}" destId="{5E84998E-BFA9-4642-9EFA-D47541FD4B57}" srcOrd="0" destOrd="0" presId="urn:microsoft.com/office/officeart/2005/8/layout/hierarchy1"/>
    <dgm:cxn modelId="{967BF1E6-3C36-4EAD-A4C2-F8F162C8E9E2}" type="presParOf" srcId="{5E84998E-BFA9-4642-9EFA-D47541FD4B57}" destId="{5ABC25EB-0989-4D5F-A087-952DE863A8D3}" srcOrd="0" destOrd="0" presId="urn:microsoft.com/office/officeart/2005/8/layout/hierarchy1"/>
    <dgm:cxn modelId="{4ADE415B-BDC9-4E6A-B0AA-43A9A948E171}" type="presParOf" srcId="{5E84998E-BFA9-4642-9EFA-D47541FD4B57}" destId="{50422449-B9DD-4225-81A3-FAD34DDC7D84}" srcOrd="1" destOrd="0" presId="urn:microsoft.com/office/officeart/2005/8/layout/hierarchy1"/>
    <dgm:cxn modelId="{56C455E9-CB81-4199-AFF1-D605EE82F101}" type="presParOf" srcId="{3F3C06F9-852F-497B-B55C-BDDDF8CC86E7}" destId="{598A8A84-524E-4E15-8035-DA142B552CA5}" srcOrd="1" destOrd="0" presId="urn:microsoft.com/office/officeart/2005/8/layout/hierarchy1"/>
    <dgm:cxn modelId="{9935D9F9-2253-471F-A2E1-E5ED2340A848}" type="presParOf" srcId="{1EA8BDAD-E081-4764-8CB0-E468B0207D92}" destId="{4AD7A6E4-379E-4B81-B70E-06C270A971BA}" srcOrd="6" destOrd="0" presId="urn:microsoft.com/office/officeart/2005/8/layout/hierarchy1"/>
    <dgm:cxn modelId="{DB499ABD-D4BB-4C9F-AFBA-A8C3A5CE88CA}" type="presParOf" srcId="{1EA8BDAD-E081-4764-8CB0-E468B0207D92}" destId="{3F8E5C9C-30A3-4719-9386-781390A998B5}" srcOrd="7" destOrd="0" presId="urn:microsoft.com/office/officeart/2005/8/layout/hierarchy1"/>
    <dgm:cxn modelId="{88B3B09B-A228-4774-9F78-D814C70E746F}" type="presParOf" srcId="{3F8E5C9C-30A3-4719-9386-781390A998B5}" destId="{39C24AB5-2C48-4645-9B91-FDD583B159A2}" srcOrd="0" destOrd="0" presId="urn:microsoft.com/office/officeart/2005/8/layout/hierarchy1"/>
    <dgm:cxn modelId="{0496A79D-1984-4130-A06B-6AED7519A0A7}" type="presParOf" srcId="{39C24AB5-2C48-4645-9B91-FDD583B159A2}" destId="{9CFB1CC8-0D8F-4691-AB78-FD19BAB3280F}" srcOrd="0" destOrd="0" presId="urn:microsoft.com/office/officeart/2005/8/layout/hierarchy1"/>
    <dgm:cxn modelId="{4DCF0506-AC3F-4F4A-8B6B-02914E19D6EC}" type="presParOf" srcId="{39C24AB5-2C48-4645-9B91-FDD583B159A2}" destId="{86CC3A97-5C69-4A07-95EB-5DE9DD625E52}" srcOrd="1" destOrd="0" presId="urn:microsoft.com/office/officeart/2005/8/layout/hierarchy1"/>
    <dgm:cxn modelId="{668BC222-819D-4C28-8AD7-12E63E1DFB9F}" type="presParOf" srcId="{3F8E5C9C-30A3-4719-9386-781390A998B5}" destId="{F5EFB462-5244-4237-AD77-5D44028B3760}" srcOrd="1" destOrd="0" presId="urn:microsoft.com/office/officeart/2005/8/layout/hierarchy1"/>
    <dgm:cxn modelId="{D61C7ABE-6402-4C77-896C-ECC6BD9FAD72}" type="presParOf" srcId="{F5EFB462-5244-4237-AD77-5D44028B3760}" destId="{0051D0F2-B1B8-4386-957B-36E558048E5E}" srcOrd="0" destOrd="0" presId="urn:microsoft.com/office/officeart/2005/8/layout/hierarchy1"/>
    <dgm:cxn modelId="{E578B1F3-76CF-410D-B134-072549B0D796}" type="presParOf" srcId="{F5EFB462-5244-4237-AD77-5D44028B3760}" destId="{603AAC7C-01EF-46B9-AA1C-24B07A99EF25}" srcOrd="1" destOrd="0" presId="urn:microsoft.com/office/officeart/2005/8/layout/hierarchy1"/>
    <dgm:cxn modelId="{D535466D-D8EA-41EB-B8CB-4E104397276C}" type="presParOf" srcId="{603AAC7C-01EF-46B9-AA1C-24B07A99EF25}" destId="{BEE2DF70-0762-4854-8362-7783A392DDC2}" srcOrd="0" destOrd="0" presId="urn:microsoft.com/office/officeart/2005/8/layout/hierarchy1"/>
    <dgm:cxn modelId="{F323EF52-7A55-4123-A549-853BBBB248D6}" type="presParOf" srcId="{BEE2DF70-0762-4854-8362-7783A392DDC2}" destId="{4C6CBECA-FAB5-45AD-9D3E-1E90D881ED10}" srcOrd="0" destOrd="0" presId="urn:microsoft.com/office/officeart/2005/8/layout/hierarchy1"/>
    <dgm:cxn modelId="{23A9E497-43A9-4A1E-BA24-15910A7733DA}" type="presParOf" srcId="{BEE2DF70-0762-4854-8362-7783A392DDC2}" destId="{BFD13006-610C-45FD-8DB8-C407CED75A54}" srcOrd="1" destOrd="0" presId="urn:microsoft.com/office/officeart/2005/8/layout/hierarchy1"/>
    <dgm:cxn modelId="{2A549977-6428-4153-99F7-636E5AFFC2DF}" type="presParOf" srcId="{603AAC7C-01EF-46B9-AA1C-24B07A99EF25}" destId="{6D14045C-9B32-4390-BDF0-F9E5396EFE0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051D0F2-B1B8-4386-957B-36E558048E5E}">
      <dsp:nvSpPr>
        <dsp:cNvPr id="0" name=""/>
        <dsp:cNvSpPr/>
      </dsp:nvSpPr>
      <dsp:spPr>
        <a:xfrm>
          <a:off x="7234598" y="2169407"/>
          <a:ext cx="152051" cy="15095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4603"/>
              </a:lnTo>
              <a:lnTo>
                <a:pt x="152051" y="1394603"/>
              </a:lnTo>
              <a:lnTo>
                <a:pt x="152051" y="15095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D7A6E4-379E-4B81-B70E-06C270A971BA}">
      <dsp:nvSpPr>
        <dsp:cNvPr id="0" name=""/>
        <dsp:cNvSpPr/>
      </dsp:nvSpPr>
      <dsp:spPr>
        <a:xfrm>
          <a:off x="4166735" y="916509"/>
          <a:ext cx="3067862" cy="5062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1276"/>
              </a:lnTo>
              <a:lnTo>
                <a:pt x="3067862" y="391276"/>
              </a:lnTo>
              <a:lnTo>
                <a:pt x="3067862" y="5062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7B877A-C407-46EB-BB91-543A169F89F4}">
      <dsp:nvSpPr>
        <dsp:cNvPr id="0" name=""/>
        <dsp:cNvSpPr/>
      </dsp:nvSpPr>
      <dsp:spPr>
        <a:xfrm>
          <a:off x="5093100" y="3411681"/>
          <a:ext cx="92154" cy="253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423"/>
              </a:lnTo>
              <a:lnTo>
                <a:pt x="92154" y="138423"/>
              </a:lnTo>
              <a:lnTo>
                <a:pt x="92154" y="2534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6139DA-CE1C-4394-B077-FCA8D1B49E23}">
      <dsp:nvSpPr>
        <dsp:cNvPr id="0" name=""/>
        <dsp:cNvSpPr/>
      </dsp:nvSpPr>
      <dsp:spPr>
        <a:xfrm>
          <a:off x="4970367" y="2169407"/>
          <a:ext cx="91440" cy="5961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1177"/>
              </a:lnTo>
              <a:lnTo>
                <a:pt x="122732" y="481177"/>
              </a:lnTo>
              <a:lnTo>
                <a:pt x="122732" y="59615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74916B-F2ED-4DE0-8565-96C166B016C1}">
      <dsp:nvSpPr>
        <dsp:cNvPr id="0" name=""/>
        <dsp:cNvSpPr/>
      </dsp:nvSpPr>
      <dsp:spPr>
        <a:xfrm>
          <a:off x="4166735" y="916509"/>
          <a:ext cx="849351" cy="5062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1276"/>
              </a:lnTo>
              <a:lnTo>
                <a:pt x="849351" y="391276"/>
              </a:lnTo>
              <a:lnTo>
                <a:pt x="849351" y="5062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C0157B-CA5D-4855-8D08-93D6DE3A035C}">
      <dsp:nvSpPr>
        <dsp:cNvPr id="0" name=""/>
        <dsp:cNvSpPr/>
      </dsp:nvSpPr>
      <dsp:spPr>
        <a:xfrm>
          <a:off x="2874589" y="3411681"/>
          <a:ext cx="92154" cy="253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423"/>
              </a:lnTo>
              <a:lnTo>
                <a:pt x="92154" y="138423"/>
              </a:lnTo>
              <a:lnTo>
                <a:pt x="92154" y="2534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6ED0C8-E59D-4421-99D7-2ECF8CAC9135}">
      <dsp:nvSpPr>
        <dsp:cNvPr id="0" name=""/>
        <dsp:cNvSpPr/>
      </dsp:nvSpPr>
      <dsp:spPr>
        <a:xfrm>
          <a:off x="2751856" y="2169407"/>
          <a:ext cx="91440" cy="5961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1177"/>
              </a:lnTo>
              <a:lnTo>
                <a:pt x="122732" y="481177"/>
              </a:lnTo>
              <a:lnTo>
                <a:pt x="122732" y="59615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462895-EDA5-45D7-B9D7-C304E8BEAF89}">
      <dsp:nvSpPr>
        <dsp:cNvPr id="0" name=""/>
        <dsp:cNvSpPr/>
      </dsp:nvSpPr>
      <dsp:spPr>
        <a:xfrm>
          <a:off x="2797576" y="916509"/>
          <a:ext cx="1369158" cy="506254"/>
        </a:xfrm>
        <a:custGeom>
          <a:avLst/>
          <a:gdLst/>
          <a:ahLst/>
          <a:cxnLst/>
          <a:rect l="0" t="0" r="0" b="0"/>
          <a:pathLst>
            <a:path>
              <a:moveTo>
                <a:pt x="1369158" y="0"/>
              </a:moveTo>
              <a:lnTo>
                <a:pt x="1369158" y="391276"/>
              </a:lnTo>
              <a:lnTo>
                <a:pt x="0" y="391276"/>
              </a:lnTo>
              <a:lnTo>
                <a:pt x="0" y="5062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C7855B-0C02-4885-A48D-662E50E91D5F}">
      <dsp:nvSpPr>
        <dsp:cNvPr id="0" name=""/>
        <dsp:cNvSpPr/>
      </dsp:nvSpPr>
      <dsp:spPr>
        <a:xfrm>
          <a:off x="862861" y="2033905"/>
          <a:ext cx="91440" cy="65448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9506"/>
              </a:lnTo>
              <a:lnTo>
                <a:pt x="56344" y="539506"/>
              </a:lnTo>
              <a:lnTo>
                <a:pt x="56344" y="6544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40BD6B-040C-4302-BCCE-E03A77590ABE}">
      <dsp:nvSpPr>
        <dsp:cNvPr id="0" name=""/>
        <dsp:cNvSpPr/>
      </dsp:nvSpPr>
      <dsp:spPr>
        <a:xfrm>
          <a:off x="908581" y="916509"/>
          <a:ext cx="3258153" cy="490886"/>
        </a:xfrm>
        <a:custGeom>
          <a:avLst/>
          <a:gdLst/>
          <a:ahLst/>
          <a:cxnLst/>
          <a:rect l="0" t="0" r="0" b="0"/>
          <a:pathLst>
            <a:path>
              <a:moveTo>
                <a:pt x="3258153" y="0"/>
              </a:moveTo>
              <a:lnTo>
                <a:pt x="3258153" y="375908"/>
              </a:lnTo>
              <a:lnTo>
                <a:pt x="0" y="375908"/>
              </a:lnTo>
              <a:lnTo>
                <a:pt x="0" y="4908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AC124F-C463-494E-88E7-DAB99C44CCCD}">
      <dsp:nvSpPr>
        <dsp:cNvPr id="0" name=""/>
        <dsp:cNvSpPr/>
      </dsp:nvSpPr>
      <dsp:spPr>
        <a:xfrm>
          <a:off x="1929474" y="370766"/>
          <a:ext cx="4474523" cy="5457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34C4BD-80A5-4289-B949-24DD24B51F41}">
      <dsp:nvSpPr>
        <dsp:cNvPr id="0" name=""/>
        <dsp:cNvSpPr/>
      </dsp:nvSpPr>
      <dsp:spPr>
        <a:xfrm>
          <a:off x="2067378" y="501775"/>
          <a:ext cx="4474523" cy="5457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Основные способы получения </a:t>
          </a:r>
          <a:r>
            <a:rPr lang="ru-RU" sz="1200" kern="1200" dirty="0" err="1" smtClean="0"/>
            <a:t>наночастиц</a:t>
          </a:r>
          <a:endParaRPr lang="ru-RU" sz="1200" kern="1200" dirty="0"/>
        </a:p>
      </dsp:txBody>
      <dsp:txXfrm>
        <a:off x="2067378" y="501775"/>
        <a:ext cx="4474523" cy="545743"/>
      </dsp:txXfrm>
    </dsp:sp>
    <dsp:sp modelId="{A0A63767-9EDB-4154-9880-CE9FBE1939AD}">
      <dsp:nvSpPr>
        <dsp:cNvPr id="0" name=""/>
        <dsp:cNvSpPr/>
      </dsp:nvSpPr>
      <dsp:spPr>
        <a:xfrm>
          <a:off x="57006" y="1407395"/>
          <a:ext cx="1703150" cy="6265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103F6F-AA35-40AD-83E9-E8223ABA09CD}">
      <dsp:nvSpPr>
        <dsp:cNvPr id="0" name=""/>
        <dsp:cNvSpPr/>
      </dsp:nvSpPr>
      <dsp:spPr>
        <a:xfrm>
          <a:off x="194910" y="1538404"/>
          <a:ext cx="1703150" cy="6265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диспергирование</a:t>
          </a:r>
          <a:endParaRPr lang="ru-RU" sz="1200" kern="1200" dirty="0"/>
        </a:p>
      </dsp:txBody>
      <dsp:txXfrm>
        <a:off x="194910" y="1538404"/>
        <a:ext cx="1703150" cy="626509"/>
      </dsp:txXfrm>
    </dsp:sp>
    <dsp:sp modelId="{B39F466C-9C8F-4C9C-88D3-59C97265A385}">
      <dsp:nvSpPr>
        <dsp:cNvPr id="0" name=""/>
        <dsp:cNvSpPr/>
      </dsp:nvSpPr>
      <dsp:spPr>
        <a:xfrm>
          <a:off x="14497" y="2688390"/>
          <a:ext cx="1809416" cy="10174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18FD62-AE91-4045-A5A4-329DB700A1EE}">
      <dsp:nvSpPr>
        <dsp:cNvPr id="0" name=""/>
        <dsp:cNvSpPr/>
      </dsp:nvSpPr>
      <dsp:spPr>
        <a:xfrm>
          <a:off x="152401" y="2819399"/>
          <a:ext cx="1809416" cy="10174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Механические, физические, ультразвуковые, электроискровые</a:t>
          </a:r>
          <a:endParaRPr lang="ru-RU" sz="1200" kern="1200" dirty="0"/>
        </a:p>
      </dsp:txBody>
      <dsp:txXfrm>
        <a:off x="152401" y="2819399"/>
        <a:ext cx="1809416" cy="1017449"/>
      </dsp:txXfrm>
    </dsp:sp>
    <dsp:sp modelId="{DC8F3931-8BDF-454E-A492-B24DF5034BEC}">
      <dsp:nvSpPr>
        <dsp:cNvPr id="0" name=""/>
        <dsp:cNvSpPr/>
      </dsp:nvSpPr>
      <dsp:spPr>
        <a:xfrm>
          <a:off x="1937263" y="1422764"/>
          <a:ext cx="1720625" cy="7466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50805F-C13C-4AA8-B572-08B915112C35}">
      <dsp:nvSpPr>
        <dsp:cNvPr id="0" name=""/>
        <dsp:cNvSpPr/>
      </dsp:nvSpPr>
      <dsp:spPr>
        <a:xfrm>
          <a:off x="2075168" y="1553773"/>
          <a:ext cx="1720625" cy="7466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конденсация</a:t>
          </a:r>
          <a:endParaRPr lang="ru-RU" sz="1200" kern="1200" dirty="0"/>
        </a:p>
      </dsp:txBody>
      <dsp:txXfrm>
        <a:off x="2075168" y="1553773"/>
        <a:ext cx="1720625" cy="746643"/>
      </dsp:txXfrm>
    </dsp:sp>
    <dsp:sp modelId="{299504D1-F80B-4775-9CD3-5B143845D544}">
      <dsp:nvSpPr>
        <dsp:cNvPr id="0" name=""/>
        <dsp:cNvSpPr/>
      </dsp:nvSpPr>
      <dsp:spPr>
        <a:xfrm>
          <a:off x="1928817" y="2765563"/>
          <a:ext cx="1891542" cy="6461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684CCB-2918-4069-9085-9412B6CFC002}">
      <dsp:nvSpPr>
        <dsp:cNvPr id="0" name=""/>
        <dsp:cNvSpPr/>
      </dsp:nvSpPr>
      <dsp:spPr>
        <a:xfrm>
          <a:off x="2066722" y="2896571"/>
          <a:ext cx="1891542" cy="6461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физическая</a:t>
          </a:r>
          <a:endParaRPr lang="ru-RU" sz="1200" kern="1200" dirty="0"/>
        </a:p>
      </dsp:txBody>
      <dsp:txXfrm>
        <a:off x="2066722" y="2896571"/>
        <a:ext cx="1891542" cy="646118"/>
      </dsp:txXfrm>
    </dsp:sp>
    <dsp:sp modelId="{389FF0A7-FB98-4053-A64D-037FF7239A55}">
      <dsp:nvSpPr>
        <dsp:cNvPr id="0" name=""/>
        <dsp:cNvSpPr/>
      </dsp:nvSpPr>
      <dsp:spPr>
        <a:xfrm>
          <a:off x="1995392" y="3665082"/>
          <a:ext cx="1942702" cy="16675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975752-2B19-4830-9D6F-F6757E36B20E}">
      <dsp:nvSpPr>
        <dsp:cNvPr id="0" name=""/>
        <dsp:cNvSpPr/>
      </dsp:nvSpPr>
      <dsp:spPr>
        <a:xfrm>
          <a:off x="2133296" y="3796091"/>
          <a:ext cx="1942702" cy="16675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Конденсация, десублимация, кристаллизация,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Молекулярные пучки, катодное распыление, ударные волны, низкотемпературная плазма</a:t>
          </a:r>
          <a:endParaRPr lang="ru-RU" sz="1200" kern="1200" dirty="0"/>
        </a:p>
      </dsp:txBody>
      <dsp:txXfrm>
        <a:off x="2133296" y="3796091"/>
        <a:ext cx="1942702" cy="1667579"/>
      </dsp:txXfrm>
    </dsp:sp>
    <dsp:sp modelId="{2CF3B059-39E8-4136-9379-AD5F26EF3120}">
      <dsp:nvSpPr>
        <dsp:cNvPr id="0" name=""/>
        <dsp:cNvSpPr/>
      </dsp:nvSpPr>
      <dsp:spPr>
        <a:xfrm>
          <a:off x="4155774" y="1422764"/>
          <a:ext cx="1720625" cy="7466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0D196D-C5A1-46A3-B96E-DEA16B1805B7}">
      <dsp:nvSpPr>
        <dsp:cNvPr id="0" name=""/>
        <dsp:cNvSpPr/>
      </dsp:nvSpPr>
      <dsp:spPr>
        <a:xfrm>
          <a:off x="4293678" y="1553773"/>
          <a:ext cx="1720625" cy="7466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специфические</a:t>
          </a:r>
          <a:endParaRPr lang="ru-RU" sz="1200" kern="1200" dirty="0"/>
        </a:p>
      </dsp:txBody>
      <dsp:txXfrm>
        <a:off x="4293678" y="1553773"/>
        <a:ext cx="1720625" cy="746643"/>
      </dsp:txXfrm>
    </dsp:sp>
    <dsp:sp modelId="{40C30094-EFB5-4FA6-BB4B-95B4C20A38AA}">
      <dsp:nvSpPr>
        <dsp:cNvPr id="0" name=""/>
        <dsp:cNvSpPr/>
      </dsp:nvSpPr>
      <dsp:spPr>
        <a:xfrm>
          <a:off x="4147328" y="2765563"/>
          <a:ext cx="1891542" cy="6461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821852-0951-4D89-A4F3-4E87E9C17CCF}">
      <dsp:nvSpPr>
        <dsp:cNvPr id="0" name=""/>
        <dsp:cNvSpPr/>
      </dsp:nvSpPr>
      <dsp:spPr>
        <a:xfrm>
          <a:off x="4285232" y="2896571"/>
          <a:ext cx="1891542" cy="6461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химические</a:t>
          </a:r>
          <a:endParaRPr lang="ru-RU" sz="1200" kern="1200" dirty="0"/>
        </a:p>
      </dsp:txBody>
      <dsp:txXfrm>
        <a:off x="4285232" y="2896571"/>
        <a:ext cx="1891542" cy="646118"/>
      </dsp:txXfrm>
    </dsp:sp>
    <dsp:sp modelId="{5ABC25EB-0989-4D5F-A087-952DE863A8D3}">
      <dsp:nvSpPr>
        <dsp:cNvPr id="0" name=""/>
        <dsp:cNvSpPr/>
      </dsp:nvSpPr>
      <dsp:spPr>
        <a:xfrm>
          <a:off x="4213903" y="3665082"/>
          <a:ext cx="1942702" cy="16675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422449-B9DD-4225-81A3-FAD34DDC7D84}">
      <dsp:nvSpPr>
        <dsp:cNvPr id="0" name=""/>
        <dsp:cNvSpPr/>
      </dsp:nvSpPr>
      <dsp:spPr>
        <a:xfrm>
          <a:off x="4351807" y="3796091"/>
          <a:ext cx="1942702" cy="16675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Синтез, пиролиз, восстановление ионов металла, золь-гель переход</a:t>
          </a:r>
          <a:endParaRPr lang="ru-RU" sz="1200" kern="1200" dirty="0"/>
        </a:p>
      </dsp:txBody>
      <dsp:txXfrm>
        <a:off x="4351807" y="3796091"/>
        <a:ext cx="1942702" cy="1667579"/>
      </dsp:txXfrm>
    </dsp:sp>
    <dsp:sp modelId="{9CFB1CC8-0D8F-4691-AB78-FD19BAB3280F}">
      <dsp:nvSpPr>
        <dsp:cNvPr id="0" name=""/>
        <dsp:cNvSpPr/>
      </dsp:nvSpPr>
      <dsp:spPr>
        <a:xfrm>
          <a:off x="6374285" y="1422764"/>
          <a:ext cx="1720625" cy="7466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CC3A97-5C69-4A07-95EB-5DE9DD625E52}">
      <dsp:nvSpPr>
        <dsp:cNvPr id="0" name=""/>
        <dsp:cNvSpPr/>
      </dsp:nvSpPr>
      <dsp:spPr>
        <a:xfrm>
          <a:off x="6512189" y="1553773"/>
          <a:ext cx="1720625" cy="7466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комбинированные</a:t>
          </a:r>
          <a:endParaRPr lang="ru-RU" sz="1200" kern="1200" dirty="0"/>
        </a:p>
      </dsp:txBody>
      <dsp:txXfrm>
        <a:off x="6512189" y="1553773"/>
        <a:ext cx="1720625" cy="746643"/>
      </dsp:txXfrm>
    </dsp:sp>
    <dsp:sp modelId="{4C6CBECA-FAB5-45AD-9D3E-1E90D881ED10}">
      <dsp:nvSpPr>
        <dsp:cNvPr id="0" name=""/>
        <dsp:cNvSpPr/>
      </dsp:nvSpPr>
      <dsp:spPr>
        <a:xfrm>
          <a:off x="6415298" y="3678988"/>
          <a:ext cx="1942702" cy="16675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D13006-610C-45FD-8DB8-C407CED75A54}">
      <dsp:nvSpPr>
        <dsp:cNvPr id="0" name=""/>
        <dsp:cNvSpPr/>
      </dsp:nvSpPr>
      <dsp:spPr>
        <a:xfrm>
          <a:off x="6553202" y="3809997"/>
          <a:ext cx="1942702" cy="16675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Молекулярное наращивание, механическое воздействие в виде </a:t>
          </a:r>
          <a:r>
            <a:rPr lang="ru-RU" sz="1200" kern="1200" dirty="0" err="1" smtClean="0"/>
            <a:t>микрокапель</a:t>
          </a:r>
          <a:r>
            <a:rPr lang="ru-RU" sz="1200" kern="1200" dirty="0" smtClean="0"/>
            <a:t>, в консолидированном состоянии внутри пористого тела</a:t>
          </a:r>
          <a:endParaRPr lang="ru-RU" sz="1200" kern="1200" dirty="0"/>
        </a:p>
      </dsp:txBody>
      <dsp:txXfrm>
        <a:off x="6553202" y="3809997"/>
        <a:ext cx="1942702" cy="16675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6BB87-13D9-499B-AA66-07B0FF624E48}" type="datetimeFigureOut">
              <a:rPr lang="ru-RU"/>
              <a:pPr>
                <a:defRPr/>
              </a:pPr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0AEC9-853D-49F0-96F3-4A46D991DB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7F896-359D-468F-AA64-06CB8F18FF0F}" type="datetimeFigureOut">
              <a:rPr lang="ru-RU"/>
              <a:pPr>
                <a:defRPr/>
              </a:pPr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51758-04A8-4D25-AA3A-FEB9950D31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96C74-FDCB-4E9F-8DFC-A628E1C1F63C}" type="datetimeFigureOut">
              <a:rPr lang="ru-RU"/>
              <a:pPr>
                <a:defRPr/>
              </a:pPr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01D6F-8EF4-4DFF-BA08-72C6849F42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A20CC-4F08-427B-85EF-6B98F405BB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2C652-555C-4252-9085-CFFE2375D142}" type="datetimeFigureOut">
              <a:rPr lang="ru-RU"/>
              <a:pPr>
                <a:defRPr/>
              </a:pPr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5EFA7-8094-4731-A1FB-6D8E9B0BC1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37ADB-8E9B-4BAF-8A7E-93D1E21D741C}" type="datetimeFigureOut">
              <a:rPr lang="ru-RU"/>
              <a:pPr>
                <a:defRPr/>
              </a:pPr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5B948-FABB-478C-9212-6DFDEFB2FA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1CF72-F3BD-4FA7-9F5B-3D58B61BE508}" type="datetimeFigureOut">
              <a:rPr lang="ru-RU"/>
              <a:pPr>
                <a:defRPr/>
              </a:pPr>
              <a:t>16.02.2022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ACDD0-17F3-4A68-BF9B-CC61B6CCE0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89FFB-F52B-444F-A460-AB7D8D05F4EE}" type="datetimeFigureOut">
              <a:rPr lang="ru-RU"/>
              <a:pPr>
                <a:defRPr/>
              </a:pPr>
              <a:t>16.02.2022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2A09E-F4B0-4080-8D98-8C0BE829F0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096F1-8DA3-4878-8BEE-16AC0EDC5F0F}" type="datetimeFigureOut">
              <a:rPr lang="ru-RU"/>
              <a:pPr>
                <a:defRPr/>
              </a:pPr>
              <a:t>16.02.2022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F229D-B0A6-4D01-9DC5-306B59B6F4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4DE0A-9CD0-4F0E-BBB7-E51F6816AF0F}" type="datetimeFigureOut">
              <a:rPr lang="ru-RU"/>
              <a:pPr>
                <a:defRPr/>
              </a:pPr>
              <a:t>16.02.2022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31049-3F50-4CCA-B4E9-6E5E78CD3A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14E9B-B286-4A35-98C1-F3D314821D4E}" type="datetimeFigureOut">
              <a:rPr lang="ru-RU"/>
              <a:pPr>
                <a:defRPr/>
              </a:pPr>
              <a:t>16.02.2022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5068A-C373-4596-B83D-7B6A95BB2F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529EA-0792-46EC-AB51-FCA6D09F5DD3}" type="datetimeFigureOut">
              <a:rPr lang="ru-RU"/>
              <a:pPr>
                <a:defRPr/>
              </a:pPr>
              <a:t>16.02.2022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1AB27-78E7-4132-90F0-5A8B425AAA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9A85C03-F6E9-4A45-9DBF-2F2DC163E9A6}" type="datetimeFigureOut">
              <a:rPr lang="ru-RU"/>
              <a:pPr>
                <a:defRPr/>
              </a:pPr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E8F0C5E-63A9-4148-8F65-C4962334F5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chem21.info/info/3689" TargetMode="External"/><Relationship Id="rId13" Type="http://schemas.openxmlformats.org/officeDocument/2006/relationships/hyperlink" Target="http://chem21.info/info/2670" TargetMode="External"/><Relationship Id="rId3" Type="http://schemas.openxmlformats.org/officeDocument/2006/relationships/hyperlink" Target="http://chem21.info/info/1229951" TargetMode="External"/><Relationship Id="rId7" Type="http://schemas.openxmlformats.org/officeDocument/2006/relationships/hyperlink" Target="http://chem21.info/info/16104" TargetMode="External"/><Relationship Id="rId12" Type="http://schemas.openxmlformats.org/officeDocument/2006/relationships/hyperlink" Target="http://chem21.info/info/1304845" TargetMode="External"/><Relationship Id="rId2" Type="http://schemas.openxmlformats.org/officeDocument/2006/relationships/image" Target="../media/image1.png"/><Relationship Id="rId16" Type="http://schemas.openxmlformats.org/officeDocument/2006/relationships/hyperlink" Target="http://chem21.info/info/7151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hem21.info/info/199312" TargetMode="External"/><Relationship Id="rId11" Type="http://schemas.openxmlformats.org/officeDocument/2006/relationships/hyperlink" Target="http://chem21.info/info/782059" TargetMode="External"/><Relationship Id="rId5" Type="http://schemas.openxmlformats.org/officeDocument/2006/relationships/hyperlink" Target="http://chem21.info/info/2608" TargetMode="External"/><Relationship Id="rId15" Type="http://schemas.openxmlformats.org/officeDocument/2006/relationships/hyperlink" Target="http://chem21.info/info/6863" TargetMode="External"/><Relationship Id="rId10" Type="http://schemas.openxmlformats.org/officeDocument/2006/relationships/hyperlink" Target="http://chem21.info/info/836581" TargetMode="External"/><Relationship Id="rId4" Type="http://schemas.openxmlformats.org/officeDocument/2006/relationships/hyperlink" Target="http://chem21.info/info/6574" TargetMode="External"/><Relationship Id="rId9" Type="http://schemas.openxmlformats.org/officeDocument/2006/relationships/hyperlink" Target="http://chem21.info/info/49489" TargetMode="External"/><Relationship Id="rId14" Type="http://schemas.openxmlformats.org/officeDocument/2006/relationships/hyperlink" Target="http://chem21.info/info/1113502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90600"/>
            <a:ext cx="8229600" cy="1143000"/>
          </a:xfrm>
        </p:spPr>
        <p:txBody>
          <a:bodyPr/>
          <a:lstStyle/>
          <a:p>
            <a:r>
              <a:rPr lang="ru-RU" smtClean="0"/>
              <a:t>Лекция </a:t>
            </a:r>
            <a:r>
              <a:rPr lang="en-US" smtClean="0"/>
              <a:t>4</a:t>
            </a:r>
            <a:endParaRPr lang="ru-RU" smtClean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2362200"/>
            <a:ext cx="8229600" cy="22098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dirty="0" smtClean="0"/>
              <a:t>Конденсационные методы получения </a:t>
            </a:r>
            <a:r>
              <a:rPr lang="ru-RU" dirty="0" err="1" smtClean="0"/>
              <a:t>наночастиц</a:t>
            </a:r>
            <a:endParaRPr lang="ru-RU" i="1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Содержимое 2"/>
          <p:cNvSpPr>
            <a:spLocks noGrp="1"/>
          </p:cNvSpPr>
          <p:nvPr>
            <p:ph idx="1"/>
          </p:nvPr>
        </p:nvSpPr>
        <p:spPr>
          <a:xfrm>
            <a:off x="457200" y="609600"/>
            <a:ext cx="8686800" cy="5791200"/>
          </a:xfrm>
        </p:spPr>
        <p:txBody>
          <a:bodyPr/>
          <a:lstStyle/>
          <a:p>
            <a:pPr>
              <a:buFontTx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Реакции гидролиза</a:t>
            </a:r>
          </a:p>
          <a:p>
            <a:pPr>
              <a:buFontTx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FeCl</a:t>
            </a:r>
            <a:r>
              <a:rPr lang="en-US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О ––&gt;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Fe(OH)</a:t>
            </a:r>
            <a:r>
              <a:rPr lang="en-US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ЗНС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Потенциалоопределяющие ионы: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Fe</a:t>
            </a:r>
            <a:r>
              <a:rPr lang="en-US" baseline="30000" smtClean="0">
                <a:latin typeface="Times New Roman" pitchFamily="18" charset="0"/>
                <a:cs typeface="Times New Roman" pitchFamily="18" charset="0"/>
              </a:rPr>
              <a:t>3+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, FeO</a:t>
            </a:r>
            <a:r>
              <a:rPr lang="en-US" baseline="3000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, H</a:t>
            </a:r>
            <a:r>
              <a:rPr lang="en-US" baseline="30000" smtClean="0">
                <a:latin typeface="Times New Roman" pitchFamily="18" charset="0"/>
                <a:cs typeface="Times New Roman" pitchFamily="18" charset="0"/>
              </a:rPr>
              <a:t>+</a:t>
            </a:r>
          </a:p>
          <a:p>
            <a:pPr>
              <a:buFontTx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Строение мицеллы золя Fe(OH)</a:t>
            </a:r>
            <a:r>
              <a:rPr lang="ru-RU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{[mFe(OH)</a:t>
            </a:r>
            <a:r>
              <a:rPr lang="en-US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]nFeO</a:t>
            </a:r>
            <a:r>
              <a:rPr lang="en-US" baseline="3000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(n-x)Cl</a:t>
            </a:r>
            <a:r>
              <a:rPr lang="en-US" baseline="3000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} xCl</a:t>
            </a:r>
            <a:r>
              <a:rPr lang="en-US" baseline="3000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или</a:t>
            </a:r>
          </a:p>
          <a:p>
            <a:pPr>
              <a:buFontTx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{[mFe(OH)</a:t>
            </a:r>
            <a:r>
              <a:rPr lang="en-US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]nFe</a:t>
            </a:r>
            <a:r>
              <a:rPr lang="en-US" baseline="30000" smtClean="0">
                <a:latin typeface="Times New Roman" pitchFamily="18" charset="0"/>
                <a:cs typeface="Times New Roman" pitchFamily="18" charset="0"/>
              </a:rPr>
              <a:t>3+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3(n-x)Cl</a:t>
            </a:r>
            <a:r>
              <a:rPr lang="en-US" baseline="3000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}3xCl</a:t>
            </a:r>
            <a:r>
              <a:rPr lang="en-US" baseline="3000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или</a:t>
            </a:r>
          </a:p>
          <a:p>
            <a:pPr>
              <a:buFontTx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{[mFe(OH)</a:t>
            </a:r>
            <a:r>
              <a:rPr lang="en-US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]nH</a:t>
            </a:r>
            <a:r>
              <a:rPr lang="en-US" baseline="3000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(n-x)Cl</a:t>
            </a:r>
            <a:r>
              <a:rPr lang="en-US" baseline="3000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}xCl</a:t>
            </a:r>
            <a:r>
              <a:rPr lang="en-US" baseline="3000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Специфические способы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Механохимические способы</a:t>
            </a:r>
          </a:p>
          <a:p>
            <a:r>
              <a:rPr lang="ru-RU" dirty="0" err="1" smtClean="0"/>
              <a:t>Компактирование</a:t>
            </a:r>
            <a:endParaRPr lang="ru-RU" dirty="0" smtClean="0"/>
          </a:p>
          <a:p>
            <a:r>
              <a:rPr lang="ru-RU" dirty="0" smtClean="0">
                <a:cs typeface="Times New Roman" pitchFamily="18" charset="0"/>
              </a:rPr>
              <a:t>Синтез дисперсных частиц в </a:t>
            </a:r>
            <a:r>
              <a:rPr lang="ru-RU" dirty="0" err="1" smtClean="0">
                <a:cs typeface="Times New Roman" pitchFamily="18" charset="0"/>
              </a:rPr>
              <a:t>микрореакторах</a:t>
            </a:r>
            <a:r>
              <a:rPr lang="ru-RU" dirty="0" smtClean="0">
                <a:cs typeface="Times New Roman" pitchFamily="18" charset="0"/>
              </a:rPr>
              <a:t> (</a:t>
            </a:r>
            <a:r>
              <a:rPr lang="ru-RU" dirty="0" err="1" smtClean="0">
                <a:cs typeface="Times New Roman" pitchFamily="18" charset="0"/>
              </a:rPr>
              <a:t>нанореакторах</a:t>
            </a:r>
            <a:r>
              <a:rPr lang="ru-RU" dirty="0" smtClean="0">
                <a:cs typeface="Times New Roman" pitchFamily="18" charset="0"/>
              </a:rPr>
              <a:t>)</a:t>
            </a:r>
          </a:p>
          <a:p>
            <a:r>
              <a:rPr lang="ru-RU" dirty="0" err="1" smtClean="0">
                <a:cs typeface="Times New Roman" pitchFamily="18" charset="0"/>
              </a:rPr>
              <a:t>Темплатный</a:t>
            </a:r>
            <a:r>
              <a:rPr lang="ru-RU" dirty="0" smtClean="0">
                <a:cs typeface="Times New Roman" pitchFamily="18" charset="0"/>
              </a:rPr>
              <a:t> синтез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</p:nvPr>
        </p:nvGraphicFramePr>
        <p:xfrm>
          <a:off x="228600" y="304800"/>
          <a:ext cx="8610600" cy="5821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777875"/>
          </a:xfrm>
        </p:spPr>
        <p:txBody>
          <a:bodyPr/>
          <a:lstStyle/>
          <a:p>
            <a:r>
              <a:rPr lang="ru-RU" smtClean="0"/>
              <a:t>Конденсационные методы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395288" y="692150"/>
            <a:ext cx="8229600" cy="1584325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Конденсация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Десублимация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Кристаллизация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  <p:sp>
        <p:nvSpPr>
          <p:cNvPr id="16387" name="Прямоугольник 3"/>
          <p:cNvSpPr>
            <a:spLocks noChangeArrowheads="1"/>
          </p:cNvSpPr>
          <p:nvPr/>
        </p:nvSpPr>
        <p:spPr bwMode="auto">
          <a:xfrm>
            <a:off x="179388" y="2205038"/>
            <a:ext cx="8964612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Конденсация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бывает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гомогенная и гетерогенная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Получение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кристаллизацией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– кристаллизация из пересыщенного раствора сахарозы в производстве сахара </a:t>
            </a: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Десублимация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– при образовании облаков,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когда в условиях переохлажденного состояния из водяных паров образуются сразу кристаллики, а не капли воды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Физические конденсационные методы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основной принцип в выделении частиц новой фазы из пара (при конденсации) или из жидкости (при кристаллизации) при изменении температуры или давления. 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8324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Двухстадийные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физические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методы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применяют для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получения металлических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наночастиц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метод молекулярных пучков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аэрозольный метод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распылительная сушка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криохимический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синтез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плазменный метод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сверхкритическая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сушка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Комбинированные и специальные способы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Получение </a:t>
            </a:r>
            <a:r>
              <a:rPr lang="ru-RU" dirty="0" err="1" smtClean="0"/>
              <a:t>наночастиц</a:t>
            </a:r>
            <a:r>
              <a:rPr lang="ru-RU" dirty="0" smtClean="0"/>
              <a:t> сопровождается не одним, а рядом процессов, имеющих различную физико-химическую основу. Делятся на 2 группы: химические и коллоидно-химические.</a:t>
            </a:r>
          </a:p>
          <a:p>
            <a:r>
              <a:rPr lang="ru-RU" dirty="0" smtClean="0"/>
              <a:t>Суть химических способов: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87624" y="4653136"/>
          <a:ext cx="60960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Исходное вещество А, газовая среда или растворитель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Испарение (растворение) А, реакция А+Б=Д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Конденсация,</a:t>
                      </a:r>
                      <a:r>
                        <a:rPr lang="ru-RU" baseline="0" dirty="0" smtClean="0"/>
                        <a:t> образование </a:t>
                      </a:r>
                      <a:r>
                        <a:rPr lang="ru-RU" baseline="0" dirty="0" err="1" smtClean="0"/>
                        <a:t>наночастиц</a:t>
                      </a:r>
                      <a:r>
                        <a:rPr lang="ru-RU" baseline="0" dirty="0" smtClean="0"/>
                        <a:t>, кристаллизация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Метод Рогинского и </a:t>
            </a:r>
            <a:r>
              <a:rPr lang="ru-RU" dirty="0" err="1" smtClean="0"/>
              <a:t>Шальникова</a:t>
            </a:r>
            <a:r>
              <a:rPr lang="ru-RU" dirty="0" smtClean="0"/>
              <a:t> 1943</a:t>
            </a:r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0825" y="1557338"/>
            <a:ext cx="2895600" cy="4351337"/>
          </a:xfrm>
        </p:spPr>
      </p:pic>
      <p:sp>
        <p:nvSpPr>
          <p:cNvPr id="17411" name="Прямоугольник 3"/>
          <p:cNvSpPr>
            <a:spLocks noChangeArrowheads="1"/>
          </p:cNvSpPr>
          <p:nvPr/>
        </p:nvSpPr>
        <p:spPr bwMode="auto">
          <a:xfrm>
            <a:off x="3419475" y="1052513"/>
            <a:ext cx="5724525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Один из </a:t>
            </a:r>
            <a:r>
              <a:rPr lang="ru-RU">
                <a:latin typeface="Calibri" pitchFamily="34" charset="0"/>
                <a:hlinkClick r:id="rId3"/>
              </a:rPr>
              <a:t>методов конденсационного получения золей</a:t>
            </a:r>
            <a:r>
              <a:rPr lang="ru-RU">
                <a:latin typeface="Calibri" pitchFamily="34" charset="0"/>
              </a:rPr>
              <a:t> был предложен С. 3. </a:t>
            </a:r>
            <a:r>
              <a:rPr lang="ru-RU">
                <a:latin typeface="Calibri" pitchFamily="34" charset="0"/>
                <a:hlinkClick r:id="rId4"/>
              </a:rPr>
              <a:t>Рогинским</a:t>
            </a:r>
            <a:r>
              <a:rPr lang="ru-RU">
                <a:latin typeface="Calibri" pitchFamily="34" charset="0"/>
              </a:rPr>
              <a:t> и А. И. Шальниковым. Этот метод </a:t>
            </a:r>
            <a:r>
              <a:rPr lang="ru-RU">
                <a:latin typeface="Calibri" pitchFamily="34" charset="0"/>
                <a:hlinkClick r:id="rId5"/>
              </a:rPr>
              <a:t>основан</a:t>
            </a:r>
            <a:r>
              <a:rPr lang="ru-RU">
                <a:latin typeface="Calibri" pitchFamily="34" charset="0"/>
              </a:rPr>
              <a:t> на </a:t>
            </a:r>
            <a:r>
              <a:rPr lang="ru-RU">
                <a:latin typeface="Calibri" pitchFamily="34" charset="0"/>
                <a:hlinkClick r:id="rId6"/>
              </a:rPr>
              <a:t>конденсации паров</a:t>
            </a:r>
            <a:r>
              <a:rPr lang="ru-RU">
                <a:latin typeface="Calibri" pitchFamily="34" charset="0"/>
              </a:rPr>
              <a:t> в вакууме на поверхности сосуда, охлажденной </a:t>
            </a:r>
            <a:r>
              <a:rPr lang="ru-RU">
                <a:latin typeface="Calibri" pitchFamily="34" charset="0"/>
                <a:hlinkClick r:id="rId7"/>
              </a:rPr>
              <a:t>жидким воздухом</a:t>
            </a:r>
            <a:r>
              <a:rPr lang="ru-RU">
                <a:latin typeface="Calibri" pitchFamily="34" charset="0"/>
              </a:rPr>
              <a:t>. Для этого в отростках А</a:t>
            </a:r>
            <a:r>
              <a:rPr lang="ru-RU" sz="1600">
                <a:latin typeface="Calibri" pitchFamily="34" charset="0"/>
              </a:rPr>
              <a:t>1</a:t>
            </a:r>
            <a:r>
              <a:rPr lang="ru-RU">
                <a:latin typeface="Calibri" pitchFamily="34" charset="0"/>
              </a:rPr>
              <a:t> и А</a:t>
            </a:r>
            <a:r>
              <a:rPr lang="ru-RU" sz="1600">
                <a:latin typeface="Calibri" pitchFamily="34" charset="0"/>
              </a:rPr>
              <a:t>2</a:t>
            </a:r>
            <a:r>
              <a:rPr lang="ru-RU">
                <a:latin typeface="Calibri" pitchFamily="34" charset="0"/>
              </a:rPr>
              <a:t> прибора подвергаются испарению одновременно диспергируемое вещество (например, натрий) и </a:t>
            </a:r>
            <a:r>
              <a:rPr lang="ru-RU">
                <a:latin typeface="Calibri" pitchFamily="34" charset="0"/>
                <a:hlinkClick r:id="rId8"/>
              </a:rPr>
              <a:t>дисперсионная среда</a:t>
            </a:r>
            <a:r>
              <a:rPr lang="ru-RU">
                <a:latin typeface="Calibri" pitchFamily="34" charset="0"/>
              </a:rPr>
              <a:t> (например, бензол) при температуре 673 К. Пары этих веществ конденсируются на поверхности сосуда А, охлаждаемого </a:t>
            </a:r>
            <a:r>
              <a:rPr lang="ru-RU">
                <a:latin typeface="Calibri" pitchFamily="34" charset="0"/>
                <a:hlinkClick r:id="rId7"/>
              </a:rPr>
              <a:t>жидким воздухом</a:t>
            </a:r>
            <a:r>
              <a:rPr lang="ru-RU">
                <a:latin typeface="Calibri" pitchFamily="34" charset="0"/>
              </a:rPr>
              <a:t> до 193 К при этом </a:t>
            </a:r>
            <a:r>
              <a:rPr lang="ru-RU">
                <a:latin typeface="Calibri" pitchFamily="34" charset="0"/>
                <a:hlinkClick r:id="rId9"/>
              </a:rPr>
              <a:t>охлажденный</a:t>
            </a:r>
            <a:r>
              <a:rPr lang="ru-RU">
                <a:latin typeface="Calibri" pitchFamily="34" charset="0"/>
              </a:rPr>
              <a:t> </a:t>
            </a:r>
            <a:r>
              <a:rPr lang="ru-RU">
                <a:latin typeface="Calibri" pitchFamily="34" charset="0"/>
                <a:hlinkClick r:id="rId10"/>
              </a:rPr>
              <a:t>твердый бензол</a:t>
            </a:r>
            <a:r>
              <a:rPr lang="ru-RU">
                <a:latin typeface="Calibri" pitchFamily="34" charset="0"/>
              </a:rPr>
              <a:t>, намерзающий на стенках, содержит затвердевший натрий. После удаления из сосуда А </a:t>
            </a:r>
            <a:r>
              <a:rPr lang="ru-RU">
                <a:latin typeface="Calibri" pitchFamily="34" charset="0"/>
                <a:hlinkClick r:id="rId11"/>
              </a:rPr>
              <a:t>жидкого воздуха температура</a:t>
            </a:r>
            <a:r>
              <a:rPr lang="ru-RU">
                <a:latin typeface="Calibri" pitchFamily="34" charset="0"/>
              </a:rPr>
              <a:t> постепенно повышается, оттаявшая смесь бензола с натрием попадает в </a:t>
            </a:r>
            <a:r>
              <a:rPr lang="ru-RU">
                <a:latin typeface="Calibri" pitchFamily="34" charset="0"/>
                <a:hlinkClick r:id="rId12"/>
              </a:rPr>
              <a:t>отросток</a:t>
            </a:r>
            <a:r>
              <a:rPr lang="ru-RU">
                <a:latin typeface="Calibri" pitchFamily="34" charset="0"/>
              </a:rPr>
              <a:t> Б, образуя </a:t>
            </a:r>
            <a:r>
              <a:rPr lang="ru-RU">
                <a:latin typeface="Calibri" pitchFamily="34" charset="0"/>
                <a:hlinkClick r:id="rId13"/>
              </a:rPr>
              <a:t>коллоидный раствор</a:t>
            </a:r>
            <a:r>
              <a:rPr lang="ru-RU">
                <a:latin typeface="Calibri" pitchFamily="34" charset="0"/>
              </a:rPr>
              <a:t> натрия в бензоле. Этот метод используют при </a:t>
            </a:r>
            <a:r>
              <a:rPr lang="ru-RU">
                <a:latin typeface="Calibri" pitchFamily="34" charset="0"/>
                <a:hlinkClick r:id="rId14"/>
              </a:rPr>
              <a:t>получении золей</a:t>
            </a:r>
            <a:r>
              <a:rPr lang="ru-RU">
                <a:latin typeface="Calibri" pitchFamily="34" charset="0"/>
              </a:rPr>
              <a:t> </a:t>
            </a:r>
            <a:r>
              <a:rPr lang="ru-RU">
                <a:latin typeface="Calibri" pitchFamily="34" charset="0"/>
                <a:hlinkClick r:id="rId15"/>
              </a:rPr>
              <a:t>щелочных металлов</a:t>
            </a:r>
            <a:r>
              <a:rPr lang="ru-RU">
                <a:latin typeface="Calibri" pitchFamily="34" charset="0"/>
              </a:rPr>
              <a:t> в </a:t>
            </a:r>
            <a:r>
              <a:rPr lang="ru-RU">
                <a:latin typeface="Calibri" pitchFamily="34" charset="0"/>
                <a:hlinkClick r:id="rId16"/>
              </a:rPr>
              <a:t>органических жидкостях</a:t>
            </a:r>
            <a:r>
              <a:rPr lang="ru-RU">
                <a:latin typeface="Calibri" pitchFamily="34" charset="0"/>
              </a:rPr>
              <a:t> (бензоле, толуоле, гексане и др.). 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Коллоидно-химические </a:t>
            </a:r>
            <a:r>
              <a:rPr lang="ru-RU" dirty="0" smtClean="0"/>
              <a:t>способы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Получение золей</a:t>
            </a:r>
          </a:p>
          <a:p>
            <a:r>
              <a:rPr lang="ru-RU" dirty="0" smtClean="0"/>
              <a:t>Золь-гель переходы 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золь-гель метод)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Метод замены растворителя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–используют для получения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золей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Гидротермальный способ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i="1" dirty="0" smtClean="0"/>
              <a:t>Получение золей</a:t>
            </a:r>
            <a:endParaRPr lang="ru-RU" sz="4000" b="1" i="1" dirty="0" smtClean="0"/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12875"/>
            <a:ext cx="8686800" cy="525621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Применяют для получения коллоидных растворов (золей), впервые его применил М.Фарадей в 1857г. Для синтеза наночастиц золота размером 5-20 нм.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Реакция восстановления: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NaAuO</a:t>
            </a:r>
            <a:r>
              <a:rPr lang="en-US" baseline="-2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+ HCOH + Na</a:t>
            </a:r>
            <a:r>
              <a:rPr lang="en-US" baseline="-2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aseline="-20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  ––&gt;  Au + HCOONa + H</a:t>
            </a:r>
            <a:r>
              <a:rPr lang="en-US" baseline="-2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{[mAu]nAu0</a:t>
            </a:r>
            <a:r>
              <a:rPr lang="en-US" sz="28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aseline="3000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(n-x)K</a:t>
            </a:r>
            <a:r>
              <a:rPr lang="ru-RU" baseline="3000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}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baseline="3000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- мицелла золя золота</a:t>
            </a:r>
          </a:p>
          <a:p>
            <a:pPr>
              <a:lnSpc>
                <a:spcPct val="90000"/>
              </a:lnSpc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323850" y="404813"/>
            <a:ext cx="8569325" cy="6192837"/>
          </a:xfrm>
        </p:spPr>
        <p:txBody>
          <a:bodyPr rtlCol="0">
            <a:normAutofit fontScale="92500"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Реакция окисления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aseline="-2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 + O</a:t>
            </a:r>
            <a:r>
              <a:rPr lang="en-US" baseline="-2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 ––&gt;  S + H</a:t>
            </a:r>
            <a:r>
              <a:rPr lang="en-US" baseline="-2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aseline="-2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 + SO</a:t>
            </a:r>
            <a:r>
              <a:rPr lang="en-US" baseline="-2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 ––&gt;  S + H</a:t>
            </a:r>
            <a:r>
              <a:rPr lang="en-US" baseline="-2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{[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]nS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2(n-x)H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} 2xH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Реакция ионного обмена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AgNO</a:t>
            </a:r>
            <a:r>
              <a:rPr lang="ru-RU" baseline="-2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+ KI  ––&gt; 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AgI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+ KNO</a:t>
            </a:r>
            <a:r>
              <a:rPr lang="ru-RU" baseline="-20000" dirty="0" smtClean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 использовании реакций обмена состав мицелл зависит от того,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 каком порядке сливают растворы реагентов</a:t>
            </a:r>
            <a:endParaRPr lang="ru-RU" baseline="-20000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{[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mAg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] n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(n-x)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{[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mAg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nAg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(n-x)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NO</a:t>
            </a:r>
            <a:r>
              <a:rPr lang="ru-RU" baseline="-2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NO</a:t>
            </a:r>
            <a:r>
              <a:rPr lang="ru-RU" baseline="-2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ru-RU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Реакция гидролиза: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FeCl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+ 3H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 = Fe (OH)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+ 3HCl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baseline="-20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479</Words>
  <Application>Microsoft Office PowerPoint</Application>
  <PresentationFormat>Экран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Лекция 4</vt:lpstr>
      <vt:lpstr>Слайд 2</vt:lpstr>
      <vt:lpstr>Конденсационные методы</vt:lpstr>
      <vt:lpstr>Слайд 4</vt:lpstr>
      <vt:lpstr>Комбинированные и специальные способы</vt:lpstr>
      <vt:lpstr>Метод Рогинского и Шальникова 1943</vt:lpstr>
      <vt:lpstr> Коллоидно-химические способы </vt:lpstr>
      <vt:lpstr>Получение золей</vt:lpstr>
      <vt:lpstr>Слайд 9</vt:lpstr>
      <vt:lpstr>Слайд 10</vt:lpstr>
      <vt:lpstr>Специфические способы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zhanarospan</dc:creator>
  <cp:lastModifiedBy>Admin</cp:lastModifiedBy>
  <cp:revision>16</cp:revision>
  <dcterms:created xsi:type="dcterms:W3CDTF">2014-09-17T06:08:24Z</dcterms:created>
  <dcterms:modified xsi:type="dcterms:W3CDTF">2022-02-15T19:51:25Z</dcterms:modified>
</cp:coreProperties>
</file>